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77" r:id="rId6"/>
    <p:sldId id="268" r:id="rId7"/>
    <p:sldId id="269" r:id="rId8"/>
    <p:sldId id="276" r:id="rId9"/>
    <p:sldId id="278" r:id="rId10"/>
    <p:sldId id="258"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6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8285482-D47D-4876-A71E-95AD866A63AE}" type="slidenum">
              <a:rPr lang="en-US" smtClean="0"/>
              <a:t>‹Nº›</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38675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2892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90370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82648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650849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06165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0367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086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12042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178216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81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78694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25F5C7-4FC5-4061-9A7D-FA6FD8598247}"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34169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25F5C7-4FC5-4061-9A7D-FA6FD8598247}"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75200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5F5C7-4FC5-4061-9A7D-FA6FD8598247}"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0440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25407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00437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25F5C7-4FC5-4061-9A7D-FA6FD8598247}" type="datetimeFigureOut">
              <a:rPr lang="en-US" smtClean="0"/>
              <a:t>12/12/2023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8285482-D47D-4876-A71E-95AD866A63AE}" type="slidenum">
              <a:rPr lang="en-US" smtClean="0"/>
              <a:t>‹Nº›</a:t>
            </a:fld>
            <a:endParaRPr lang="en-US"/>
          </a:p>
        </p:txBody>
      </p:sp>
    </p:spTree>
    <p:extLst>
      <p:ext uri="{BB962C8B-B14F-4D97-AF65-F5344CB8AC3E}">
        <p14:creationId xmlns:p14="http://schemas.microsoft.com/office/powerpoint/2010/main" val="42730229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paviation.egnyte.com/fl/APRRIgSiTx"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hyperlink" Target="https://kpaviation.egnyte.com/fl/X6bE3v9wJj"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4C14F71-7DD1-49D1-B681-2BBCBBC227EF}"/>
              </a:ext>
            </a:extLst>
          </p:cNvPr>
          <p:cNvSpPr txBox="1">
            <a:spLocks/>
          </p:cNvSpPr>
          <p:nvPr/>
        </p:nvSpPr>
        <p:spPr>
          <a:xfrm>
            <a:off x="3386532" y="4288536"/>
            <a:ext cx="5240734" cy="1526416"/>
          </a:xfrm>
          <a:prstGeom prst="rect">
            <a:avLst/>
          </a:prstGeom>
        </p:spPr>
        <p:txBody>
          <a:bodyPr vert="horz" lIns="91440" tIns="45720" rIns="91440" bIns="45720" rtlCol="0" anchor="b">
            <a:normAutofit fontScale="92500"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b="1" dirty="0">
                <a:latin typeface="Calibri" panose="020F0502020204030204" pitchFamily="34" charset="0"/>
                <a:cs typeface="Calibri" panose="020F0502020204030204" pitchFamily="34" charset="0"/>
              </a:rPr>
              <a:t>RH MAIN LANDING GEAR</a:t>
            </a:r>
          </a:p>
          <a:p>
            <a:pPr algn="ctr"/>
            <a:r>
              <a:rPr lang="en-US" sz="2800" b="1" dirty="0">
                <a:latin typeface="Calibri" panose="020F0502020204030204" pitchFamily="34" charset="0"/>
                <a:cs typeface="Calibri" panose="020F0502020204030204" pitchFamily="34" charset="0"/>
              </a:rPr>
              <a:t>PN: 161A1100-40</a:t>
            </a:r>
          </a:p>
          <a:p>
            <a:pPr algn="ctr"/>
            <a:r>
              <a:rPr lang="en-US" sz="2800" b="1" dirty="0">
                <a:latin typeface="Calibri" panose="020F0502020204030204" pitchFamily="34" charset="0"/>
                <a:cs typeface="Calibri" panose="020F0502020204030204" pitchFamily="34" charset="0"/>
              </a:rPr>
              <a:t>SN: MAL02772Y1366</a:t>
            </a:r>
          </a:p>
          <a:p>
            <a:pPr algn="ctr"/>
            <a:r>
              <a:rPr lang="en-US" sz="2800" b="1" dirty="0">
                <a:latin typeface="Calibri" panose="020F0502020204030204" pitchFamily="34" charset="0"/>
                <a:cs typeface="Calibri" panose="020F0502020204030204" pitchFamily="34" charset="0"/>
              </a:rPr>
              <a:t>Technical Data</a:t>
            </a:r>
          </a:p>
        </p:txBody>
      </p:sp>
      <p:sp>
        <p:nvSpPr>
          <p:cNvPr id="3" name="Subtitle 2">
            <a:extLst>
              <a:ext uri="{FF2B5EF4-FFF2-40B4-BE49-F238E27FC236}">
                <a16:creationId xmlns:a16="http://schemas.microsoft.com/office/drawing/2014/main" id="{4FA513F5-8462-4E79-A6C9-3AB23CC5DA2E}"/>
              </a:ext>
            </a:extLst>
          </p:cNvPr>
          <p:cNvSpPr>
            <a:spLocks noGrp="1"/>
          </p:cNvSpPr>
          <p:nvPr>
            <p:ph type="subTitle" idx="1"/>
          </p:nvPr>
        </p:nvSpPr>
        <p:spPr>
          <a:xfrm>
            <a:off x="3386532" y="5814952"/>
            <a:ext cx="5240734" cy="433447"/>
          </a:xfrm>
        </p:spPr>
        <p:txBody>
          <a:bodyPr vert="horz" lIns="91440" tIns="45720" rIns="91440" bIns="45720" rtlCol="0" anchor="t">
            <a:normAutofit/>
          </a:bodyPr>
          <a:lstStyle/>
          <a:p>
            <a:pPr algn="just">
              <a:lnSpc>
                <a:spcPct val="90000"/>
              </a:lnSpc>
            </a:pPr>
            <a:r>
              <a:rPr lang="en-US" sz="800" dirty="0">
                <a:latin typeface="Calibri" panose="020F0502020204030204" pitchFamily="34" charset="0"/>
                <a:cs typeface="Calibri" panose="020F0502020204030204" pitchFamily="34" charset="0"/>
              </a:rPr>
              <a:t>The data contained in this document is proprietary to KP Aviation. LLC and  is disclosed in confidence. Therefore, any data contained within should not be used, disclosed to third parties or reproduced without the express written consent of KP-Aviation.</a:t>
            </a:r>
          </a:p>
        </p:txBody>
      </p:sp>
      <p:sp>
        <p:nvSpPr>
          <p:cNvPr id="11" name="Rounded Rectangle 6">
            <a:extLst>
              <a:ext uri="{FF2B5EF4-FFF2-40B4-BE49-F238E27FC236}">
                <a16:creationId xmlns:a16="http://schemas.microsoft.com/office/drawing/2014/main" id="{AF7A8C3B-2955-4667-9AC7-E4FD1018F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609600"/>
            <a:ext cx="587502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Logo&#10;&#10;Description automatically generated">
            <a:extLst>
              <a:ext uri="{FF2B5EF4-FFF2-40B4-BE49-F238E27FC236}">
                <a16:creationId xmlns:a16="http://schemas.microsoft.com/office/drawing/2014/main" id="{A362EDF3-DC87-3CE8-F9AA-251C308EC4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7999" y="729201"/>
            <a:ext cx="5199529" cy="3236442"/>
          </a:xfrm>
          <a:prstGeom prst="rect">
            <a:avLst/>
          </a:prstGeom>
        </p:spPr>
      </p:pic>
    </p:spTree>
    <p:extLst>
      <p:ext uri="{BB962C8B-B14F-4D97-AF65-F5344CB8AC3E}">
        <p14:creationId xmlns:p14="http://schemas.microsoft.com/office/powerpoint/2010/main" val="187357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0"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1"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2"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3"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4"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5"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7" name="Rectangle 16">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8A7994A-D120-40D7-8B70-57483CB47DAB}"/>
              </a:ext>
            </a:extLst>
          </p:cNvPr>
          <p:cNvSpPr>
            <a:spLocks noGrp="1"/>
          </p:cNvSpPr>
          <p:nvPr>
            <p:ph type="ctrTitle"/>
          </p:nvPr>
        </p:nvSpPr>
        <p:spPr>
          <a:xfrm>
            <a:off x="164609" y="158262"/>
            <a:ext cx="2599717" cy="2505807"/>
          </a:xfrm>
        </p:spPr>
        <p:txBody>
          <a:bodyPr vert="horz" lIns="91440" tIns="45720" rIns="91440" bIns="45720" rtlCol="0" anchor="ctr">
            <a:normAutofit/>
          </a:bodyPr>
          <a:lstStyle/>
          <a:p>
            <a:pPr algn="l"/>
            <a:r>
              <a:rPr lang="en-US" sz="3200" b="1" dirty="0">
                <a:solidFill>
                  <a:schemeClr val="bg1"/>
                </a:solidFill>
                <a:latin typeface="Calibri" panose="020F0502020204030204" pitchFamily="34" charset="0"/>
                <a:cs typeface="Calibri" panose="020F0502020204030204" pitchFamily="34" charset="0"/>
              </a:rPr>
              <a:t>RH MLG Summary Information</a:t>
            </a:r>
            <a:endParaRPr lang="en-US" sz="3200" b="1" dirty="0">
              <a:solidFill>
                <a:srgbClr val="FFFFFF"/>
              </a:solidFill>
            </a:endParaRPr>
          </a:p>
        </p:txBody>
      </p:sp>
      <p:grpSp>
        <p:nvGrpSpPr>
          <p:cNvPr id="21" name="Group 20">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2"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3"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4"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5"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6"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7"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8" name="Text Placeholder 3">
            <a:extLst>
              <a:ext uri="{FF2B5EF4-FFF2-40B4-BE49-F238E27FC236}">
                <a16:creationId xmlns:a16="http://schemas.microsoft.com/office/drawing/2014/main" id="{84147FD5-5ECC-4402-9E18-CE23413A5D19}"/>
              </a:ext>
            </a:extLst>
          </p:cNvPr>
          <p:cNvSpPr txBox="1">
            <a:spLocks/>
          </p:cNvSpPr>
          <p:nvPr/>
        </p:nvSpPr>
        <p:spPr>
          <a:xfrm>
            <a:off x="3637803" y="158262"/>
            <a:ext cx="5048998" cy="532923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90000"/>
              </a:lnSpc>
            </a:pPr>
            <a:r>
              <a:rPr lang="en-US" sz="1500" dirty="0">
                <a:latin typeface="Calibri" panose="020F0502020204030204" pitchFamily="34" charset="0"/>
                <a:cs typeface="Calibri" panose="020F0502020204030204" pitchFamily="34" charset="0"/>
              </a:rPr>
              <a:t>Last Operator: K-Mile</a:t>
            </a:r>
          </a:p>
          <a:p>
            <a:pPr>
              <a:lnSpc>
                <a:spcPct val="90000"/>
              </a:lnSpc>
            </a:pPr>
            <a:r>
              <a:rPr lang="en-US" sz="1500" dirty="0">
                <a:latin typeface="Calibri" panose="020F0502020204030204" pitchFamily="34" charset="0"/>
                <a:cs typeface="Calibri" panose="020F0502020204030204" pitchFamily="34" charset="0"/>
              </a:rPr>
              <a:t>RH Main Gear PN: 161A1100-40</a:t>
            </a:r>
          </a:p>
          <a:p>
            <a:pPr>
              <a:lnSpc>
                <a:spcPct val="90000"/>
              </a:lnSpc>
            </a:pPr>
            <a:r>
              <a:rPr lang="en-US" sz="1500" dirty="0">
                <a:latin typeface="Calibri" panose="020F0502020204030204" pitchFamily="34" charset="0"/>
                <a:cs typeface="Calibri" panose="020F0502020204030204" pitchFamily="34" charset="0"/>
              </a:rPr>
              <a:t>RH Main Gear SN: MAL02772Y1366</a:t>
            </a:r>
          </a:p>
          <a:p>
            <a:pPr>
              <a:lnSpc>
                <a:spcPct val="90000"/>
              </a:lnSpc>
            </a:pPr>
            <a:r>
              <a:rPr lang="en-US" sz="1500" dirty="0">
                <a:latin typeface="Calibri" panose="020F0502020204030204" pitchFamily="34" charset="0"/>
                <a:cs typeface="Calibri" panose="020F0502020204030204" pitchFamily="34" charset="0"/>
              </a:rPr>
              <a:t>RH Main Gear Total Time: 49161</a:t>
            </a:r>
          </a:p>
          <a:p>
            <a:pPr>
              <a:lnSpc>
                <a:spcPct val="90000"/>
              </a:lnSpc>
            </a:pPr>
            <a:r>
              <a:rPr lang="en-US" sz="1500" dirty="0">
                <a:latin typeface="Calibri" panose="020F0502020204030204" pitchFamily="34" charset="0"/>
                <a:cs typeface="Calibri" panose="020F0502020204030204" pitchFamily="34" charset="0"/>
              </a:rPr>
              <a:t>RH Main Gear Total Cycles: 32614</a:t>
            </a:r>
          </a:p>
          <a:p>
            <a:pPr>
              <a:lnSpc>
                <a:spcPct val="90000"/>
              </a:lnSpc>
            </a:pPr>
            <a:r>
              <a:rPr lang="en-US" sz="1500" dirty="0">
                <a:latin typeface="Calibri" panose="020F0502020204030204" pitchFamily="34" charset="0"/>
                <a:cs typeface="Calibri" panose="020F0502020204030204" pitchFamily="34" charset="0"/>
              </a:rPr>
              <a:t>RH MLG Time Since Overhaul: 0</a:t>
            </a:r>
          </a:p>
          <a:p>
            <a:pPr>
              <a:lnSpc>
                <a:spcPct val="90000"/>
              </a:lnSpc>
            </a:pPr>
            <a:r>
              <a:rPr lang="en-US" sz="1500" dirty="0">
                <a:latin typeface="Calibri" panose="020F0502020204030204" pitchFamily="34" charset="0"/>
                <a:cs typeface="Calibri" panose="020F0502020204030204" pitchFamily="34" charset="0"/>
              </a:rPr>
              <a:t>RH MLG Cycles Since Overhaul: 0</a:t>
            </a:r>
          </a:p>
          <a:p>
            <a:pPr>
              <a:lnSpc>
                <a:spcPct val="90000"/>
              </a:lnSpc>
            </a:pPr>
            <a:r>
              <a:rPr lang="en-US" sz="1500" dirty="0">
                <a:latin typeface="Calibri" panose="020F0502020204030204" pitchFamily="34" charset="0"/>
                <a:cs typeface="Calibri" panose="020F0502020204030204" pitchFamily="34" charset="0"/>
              </a:rPr>
              <a:t>Current or Last Aircraft Model: B737-800(F)</a:t>
            </a:r>
          </a:p>
          <a:p>
            <a:pPr>
              <a:lnSpc>
                <a:spcPct val="90000"/>
              </a:lnSpc>
            </a:pPr>
            <a:r>
              <a:rPr lang="en-US" sz="1500" dirty="0">
                <a:latin typeface="Calibri" panose="020F0502020204030204" pitchFamily="34" charset="0"/>
                <a:cs typeface="Calibri" panose="020F0502020204030204" pitchFamily="34" charset="0"/>
              </a:rPr>
              <a:t>Current or Last Aircraft MSN: 29930</a:t>
            </a:r>
          </a:p>
          <a:p>
            <a:pPr>
              <a:lnSpc>
                <a:spcPct val="90000"/>
              </a:lnSpc>
            </a:pPr>
            <a:r>
              <a:rPr lang="en-US" sz="1500" dirty="0">
                <a:latin typeface="Calibri" panose="020F0502020204030204" pitchFamily="34" charset="0"/>
                <a:cs typeface="Calibri" panose="020F0502020204030204" pitchFamily="34" charset="0"/>
              </a:rPr>
              <a:t>Next Overhaul Date: Oct2033</a:t>
            </a:r>
          </a:p>
          <a:p>
            <a:pPr>
              <a:lnSpc>
                <a:spcPct val="90000"/>
              </a:lnSpc>
            </a:pPr>
            <a:r>
              <a:rPr lang="en-US" sz="1500" dirty="0">
                <a:latin typeface="Calibri" panose="020F0502020204030204" pitchFamily="34" charset="0"/>
                <a:cs typeface="Calibri" panose="020F0502020204030204" pitchFamily="34" charset="0"/>
              </a:rPr>
              <a:t>Date: 12Dec2023</a:t>
            </a:r>
          </a:p>
        </p:txBody>
      </p:sp>
    </p:spTree>
    <p:extLst>
      <p:ext uri="{BB962C8B-B14F-4D97-AF65-F5344CB8AC3E}">
        <p14:creationId xmlns:p14="http://schemas.microsoft.com/office/powerpoint/2010/main" val="424897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AA6D084-934F-4BCE-86B4-AFD00587D035}"/>
              </a:ext>
            </a:extLst>
          </p:cNvPr>
          <p:cNvSpPr>
            <a:spLocks noGrp="1"/>
          </p:cNvSpPr>
          <p:nvPr>
            <p:ph type="title"/>
          </p:nvPr>
        </p:nvSpPr>
        <p:spPr>
          <a:xfrm>
            <a:off x="738189" y="643468"/>
            <a:ext cx="7664051" cy="2397304"/>
          </a:xfrm>
        </p:spPr>
        <p:txBody>
          <a:bodyPr vert="horz" lIns="91440" tIns="45720" rIns="91440" bIns="45720" rtlCol="0" anchor="b">
            <a:normAutofit/>
          </a:bodyPr>
          <a:lstStyle/>
          <a:p>
            <a:r>
              <a:rPr lang="es-ES" sz="4800" dirty="0"/>
              <a:t>NON-INCIDENT/ACCIDENT STATEMENT</a:t>
            </a:r>
            <a:endParaRPr lang="en-US" sz="4800" dirty="0"/>
          </a:p>
        </p:txBody>
      </p:sp>
    </p:spTree>
    <p:extLst>
      <p:ext uri="{BB962C8B-B14F-4D97-AF65-F5344CB8AC3E}">
        <p14:creationId xmlns:p14="http://schemas.microsoft.com/office/powerpoint/2010/main" val="382987829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D718119-E1DC-4C7C-8E75-42274460ACF3}"/>
              </a:ext>
            </a:extLst>
          </p:cNvPr>
          <p:cNvSpPr>
            <a:spLocks noGrp="1"/>
          </p:cNvSpPr>
          <p:nvPr>
            <p:ph type="title"/>
          </p:nvPr>
        </p:nvSpPr>
        <p:spPr>
          <a:xfrm>
            <a:off x="1143000" y="643468"/>
            <a:ext cx="6858000" cy="2902407"/>
          </a:xfrm>
        </p:spPr>
        <p:txBody>
          <a:bodyPr vert="horz" lIns="91440" tIns="45720" rIns="91440" bIns="45720" rtlCol="0" anchor="b">
            <a:normAutofit/>
          </a:bodyPr>
          <a:lstStyle/>
          <a:p>
            <a:r>
              <a:rPr lang="en-US" sz="6300" dirty="0"/>
              <a:t>LLP STATUS</a:t>
            </a:r>
          </a:p>
        </p:txBody>
      </p:sp>
    </p:spTree>
    <p:extLst>
      <p:ext uri="{BB962C8B-B14F-4D97-AF65-F5344CB8AC3E}">
        <p14:creationId xmlns:p14="http://schemas.microsoft.com/office/powerpoint/2010/main" val="120566298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7DDFF08F-DA5E-471E-B479-FC6161AA24A6}"/>
              </a:ext>
            </a:extLst>
          </p:cNvPr>
          <p:cNvSpPr>
            <a:spLocks noGrp="1"/>
          </p:cNvSpPr>
          <p:nvPr>
            <p:ph type="title"/>
          </p:nvPr>
        </p:nvSpPr>
        <p:spPr>
          <a:xfrm>
            <a:off x="1143000" y="643468"/>
            <a:ext cx="6858000" cy="2902407"/>
          </a:xfrm>
        </p:spPr>
        <p:txBody>
          <a:bodyPr vert="horz" lIns="91440" tIns="45720" rIns="91440" bIns="45720" rtlCol="0" anchor="b">
            <a:normAutofit fontScale="90000"/>
          </a:bodyPr>
          <a:lstStyle/>
          <a:p>
            <a:r>
              <a:rPr lang="en-US" sz="6600" dirty="0"/>
              <a:t>LAST SHOP VISIT OVERHAUL RECORDS</a:t>
            </a:r>
            <a:endParaRPr lang="en-US" sz="6300" dirty="0"/>
          </a:p>
        </p:txBody>
      </p:sp>
    </p:spTree>
    <p:extLst>
      <p:ext uri="{BB962C8B-B14F-4D97-AF65-F5344CB8AC3E}">
        <p14:creationId xmlns:p14="http://schemas.microsoft.com/office/powerpoint/2010/main" val="20868694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3C6C32D-9F73-BF6A-E86F-00758013F6F1}"/>
              </a:ext>
            </a:extLst>
          </p:cNvPr>
          <p:cNvSpPr txBox="1">
            <a:spLocks/>
          </p:cNvSpPr>
          <p:nvPr/>
        </p:nvSpPr>
        <p:spPr>
          <a:xfrm>
            <a:off x="1143000" y="643468"/>
            <a:ext cx="6858000" cy="2902407"/>
          </a:xfrm>
          <a:prstGeom prst="rect">
            <a:avLst/>
          </a:prstGeom>
          <a:effectLst/>
        </p:spPr>
        <p:txBody>
          <a:bodyPr vert="horz" lIns="91440" tIns="45720" rIns="91440" bIns="45720" rtlCol="0" anchor="b">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300" dirty="0"/>
              <a:t>REMOVAL TAGS</a:t>
            </a:r>
          </a:p>
        </p:txBody>
      </p:sp>
    </p:spTree>
    <p:extLst>
      <p:ext uri="{BB962C8B-B14F-4D97-AF65-F5344CB8AC3E}">
        <p14:creationId xmlns:p14="http://schemas.microsoft.com/office/powerpoint/2010/main" val="353554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67"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68"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69"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70"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71"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72"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74" name="Rectangle 73">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a:extLst>
              <a:ext uri="{FF2B5EF4-FFF2-40B4-BE49-F238E27FC236}">
                <a16:creationId xmlns:a16="http://schemas.microsoft.com/office/drawing/2014/main" id="{02158B48-832D-439B-829A-79768FF19850}"/>
              </a:ext>
            </a:extLst>
          </p:cNvPr>
          <p:cNvSpPr>
            <a:spLocks noGrp="1"/>
          </p:cNvSpPr>
          <p:nvPr>
            <p:ph type="title"/>
          </p:nvPr>
        </p:nvSpPr>
        <p:spPr>
          <a:xfrm>
            <a:off x="113109" y="685801"/>
            <a:ext cx="2603151" cy="2971799"/>
          </a:xfrm>
        </p:spPr>
        <p:txBody>
          <a:bodyPr vert="horz" lIns="91440" tIns="45720" rIns="91440" bIns="45720" rtlCol="0" anchor="ctr">
            <a:normAutofit/>
          </a:bodyPr>
          <a:lstStyle/>
          <a:p>
            <a:r>
              <a:rPr lang="en-US" sz="3200" b="1" dirty="0">
                <a:solidFill>
                  <a:srgbClr val="FFFFFF"/>
                </a:solidFill>
              </a:rPr>
              <a:t>ADDITIONAL RECORDS LINK</a:t>
            </a:r>
          </a:p>
        </p:txBody>
      </p:sp>
      <p:grpSp>
        <p:nvGrpSpPr>
          <p:cNvPr id="78" name="Group 77">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9"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80"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81"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82"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83"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84"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7" name="Text Placeholder 3">
            <a:extLst>
              <a:ext uri="{FF2B5EF4-FFF2-40B4-BE49-F238E27FC236}">
                <a16:creationId xmlns:a16="http://schemas.microsoft.com/office/drawing/2014/main" id="{DE0F98A7-0CB7-46D7-BC5E-BE21A8EB2F16}"/>
              </a:ext>
            </a:extLst>
          </p:cNvPr>
          <p:cNvSpPr>
            <a:spLocks noGrp="1"/>
          </p:cNvSpPr>
          <p:nvPr>
            <p:ph type="body" sz="half" idx="2"/>
          </p:nvPr>
        </p:nvSpPr>
        <p:spPr>
          <a:xfrm>
            <a:off x="3837829" y="9524"/>
            <a:ext cx="4789439" cy="6858001"/>
          </a:xfrm>
        </p:spPr>
        <p:txBody>
          <a:bodyPr vert="horz" lIns="91440" tIns="45720" rIns="91440" bIns="45720" rtlCol="0" anchor="ctr">
            <a:normAutofit/>
          </a:bodyPr>
          <a:lstStyle/>
          <a:p>
            <a:pPr marL="285750" indent="-285750" algn="l">
              <a:lnSpc>
                <a:spcPct val="90000"/>
              </a:lnSpc>
              <a:buFont typeface="Arial"/>
              <a:buChar char="•"/>
            </a:pPr>
            <a:r>
              <a:rPr lang="en-US" sz="1800" dirty="0">
                <a:latin typeface="Calibri" panose="020F0502020204030204" pitchFamily="34" charset="0"/>
                <a:cs typeface="Calibri" panose="020F0502020204030204" pitchFamily="34" charset="0"/>
              </a:rPr>
              <a:t>MLG RH LLP BTB DOCS.: </a:t>
            </a:r>
            <a:r>
              <a:rPr lang="en-US" dirty="0">
                <a:solidFill>
                  <a:schemeClr val="accent2"/>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https://kpaviation.egnyte.com/fl/APRRIgSiTx</a:t>
            </a:r>
            <a:endParaRPr lang="en-US" dirty="0">
              <a:solidFill>
                <a:schemeClr val="accent2"/>
              </a:solidFill>
              <a:latin typeface="Calibri" panose="020F0502020204030204" pitchFamily="34" charset="0"/>
              <a:cs typeface="Calibri" panose="020F0502020204030204" pitchFamily="34" charset="0"/>
            </a:endParaRPr>
          </a:p>
          <a:p>
            <a:pPr algn="l">
              <a:lnSpc>
                <a:spcPct val="90000"/>
              </a:lnSpc>
            </a:pPr>
            <a:endParaRPr lang="en-US" sz="1800" dirty="0">
              <a:latin typeface="Calibri" panose="020F0502020204030204" pitchFamily="34" charset="0"/>
              <a:cs typeface="Calibri" panose="020F0502020204030204" pitchFamily="34" charset="0"/>
            </a:endParaRPr>
          </a:p>
          <a:p>
            <a:pPr marL="285750" indent="-285750" algn="l">
              <a:lnSpc>
                <a:spcPct val="90000"/>
              </a:lnSpc>
              <a:buFont typeface="Arial"/>
              <a:buChar char="•"/>
            </a:pPr>
            <a:r>
              <a:rPr lang="en-US" sz="1600" dirty="0">
                <a:latin typeface="Calibri" panose="020F0502020204030204" pitchFamily="34" charset="0"/>
                <a:cs typeface="Calibri" panose="020F0502020204030204" pitchFamily="34" charset="0"/>
              </a:rPr>
              <a:t>MLG RH SHOP VISIT RECORDS.: </a:t>
            </a:r>
            <a:r>
              <a:rPr lang="en-US" sz="1600" dirty="0">
                <a:solidFill>
                  <a:schemeClr val="accent2"/>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https://kpaviation.egnyte.com/fl/X6bE3v9wJj</a:t>
            </a:r>
            <a:endParaRPr lang="en-US" sz="1700" dirty="0">
              <a:solidFill>
                <a:schemeClr val="accent2"/>
              </a:solidFill>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12553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3B6FC5FC791A4CBD76963ACA7D329E" ma:contentTypeVersion="11" ma:contentTypeDescription="Create a new document." ma:contentTypeScope="" ma:versionID="4e48f0c3420fe102a5481a8e675ad39a">
  <xsd:schema xmlns:xsd="http://www.w3.org/2001/XMLSchema" xmlns:xs="http://www.w3.org/2001/XMLSchema" xmlns:p="http://schemas.microsoft.com/office/2006/metadata/properties" xmlns:ns2="9d8cc8d3-8002-4d70-b7e2-b789d7387701" xmlns:ns3="33ef1a0c-9ea6-4786-8ee3-926552e32d2d" targetNamespace="http://schemas.microsoft.com/office/2006/metadata/properties" ma:root="true" ma:fieldsID="4578b9e39364addc15728e9d4742bc23" ns2:_="" ns3:_="">
    <xsd:import namespace="9d8cc8d3-8002-4d70-b7e2-b789d7387701"/>
    <xsd:import namespace="33ef1a0c-9ea6-4786-8ee3-926552e32d2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8cc8d3-8002-4d70-b7e2-b789d73877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3ef1a0c-9ea6-4786-8ee3-926552e32d2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F41B0C-93DD-46A2-9CE9-BD8B2EA5607D}">
  <ds:schemaRefs>
    <ds:schemaRef ds:uri="http://schemas.microsoft.com/sharepoint/v3/contenttype/forms"/>
  </ds:schemaRefs>
</ds:datastoreItem>
</file>

<file path=customXml/itemProps2.xml><?xml version="1.0" encoding="utf-8"?>
<ds:datastoreItem xmlns:ds="http://schemas.openxmlformats.org/officeDocument/2006/customXml" ds:itemID="{04FC8188-BC62-4F84-91F3-2DA3C39724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8cc8d3-8002-4d70-b7e2-b789d7387701"/>
    <ds:schemaRef ds:uri="33ef1a0c-9ea6-4786-8ee3-926552e32d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C4EC39-A163-4697-A001-D97A14ACD77F}">
  <ds:schemaRefs>
    <ds:schemaRef ds:uri="http://schemas.microsoft.com/office/2006/documentManagement/types"/>
    <ds:schemaRef ds:uri="http://schemas.microsoft.com/office/2006/metadata/properties"/>
    <ds:schemaRef ds:uri="http://purl.org/dc/terms/"/>
    <ds:schemaRef ds:uri="9d8cc8d3-8002-4d70-b7e2-b789d7387701"/>
    <ds:schemaRef ds:uri="http://purl.org/dc/dcmitype/"/>
    <ds:schemaRef ds:uri="http://purl.org/dc/elements/1.1/"/>
    <ds:schemaRef ds:uri="33ef1a0c-9ea6-4786-8ee3-926552e32d2d"/>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TotalTime>
  <Words>179</Words>
  <Application>Microsoft Office PowerPoint</Application>
  <PresentationFormat>Presentación en pantalla (4:3)</PresentationFormat>
  <Paragraphs>25</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Corbel</vt:lpstr>
      <vt:lpstr>Parallax</vt:lpstr>
      <vt:lpstr>Presentación de PowerPoint</vt:lpstr>
      <vt:lpstr>RH MLG Summary Information</vt:lpstr>
      <vt:lpstr>NON-INCIDENT/ACCIDENT STATEMENT</vt:lpstr>
      <vt:lpstr>LLP STATUS</vt:lpstr>
      <vt:lpstr>LAST SHOP VISIT OVERHAUL RECORDS</vt:lpstr>
      <vt:lpstr>Presentación de PowerPoint</vt:lpstr>
      <vt:lpstr>ADDITIONAL RECORDS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Raul Lopez</dc:creator>
  <cp:lastModifiedBy>Ignacio Vazquez Martin</cp:lastModifiedBy>
  <cp:revision>17</cp:revision>
  <dcterms:created xsi:type="dcterms:W3CDTF">2019-10-04T11:07:27Z</dcterms:created>
  <dcterms:modified xsi:type="dcterms:W3CDTF">2023-12-12T10:41:15Z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0x010100EA3B6FC5FC791A4CBD76963ACA7D329E</vt:lpwstr>
  </property>
</Properties>
</file>