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sldIdLst>
    <p:sldId id="256" r:id="rId5"/>
    <p:sldId id="277" r:id="rId6"/>
    <p:sldId id="268" r:id="rId7"/>
    <p:sldId id="269" r:id="rId8"/>
    <p:sldId id="276" r:id="rId9"/>
    <p:sldId id="278" r:id="rId10"/>
    <p:sldId id="258" r:id="rId11"/>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165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8125F5C7-4FC5-4061-9A7D-FA6FD8598247}" type="datetimeFigureOut">
              <a:rPr lang="en-US" smtClean="0"/>
              <a:t>12/12/2023</a:t>
            </a:fld>
            <a:endParaRPr lang="en-US"/>
          </a:p>
        </p:txBody>
      </p:sp>
      <p:sp>
        <p:nvSpPr>
          <p:cNvPr id="5" name="Footer Placeholder 4"/>
          <p:cNvSpPr>
            <a:spLocks noGrp="1"/>
          </p:cNvSpPr>
          <p:nvPr>
            <p:ph type="ftr" sz="quarter" idx="11"/>
          </p:nvPr>
        </p:nvSpPr>
        <p:spPr>
          <a:xfrm>
            <a:off x="3623733" y="6117336"/>
            <a:ext cx="3609438" cy="365125"/>
          </a:xfrm>
        </p:spPr>
        <p:txBody>
          <a:bodyPr/>
          <a:lstStyle/>
          <a:p>
            <a:endParaRPr lang="en-US"/>
          </a:p>
        </p:txBody>
      </p:sp>
      <p:sp>
        <p:nvSpPr>
          <p:cNvPr id="6" name="Slide Number Placeholder 5"/>
          <p:cNvSpPr>
            <a:spLocks noGrp="1"/>
          </p:cNvSpPr>
          <p:nvPr>
            <p:ph type="sldNum" sz="quarter" idx="12"/>
          </p:nvPr>
        </p:nvSpPr>
        <p:spPr>
          <a:xfrm>
            <a:off x="8275320" y="6117336"/>
            <a:ext cx="411480" cy="365125"/>
          </a:xfrm>
        </p:spPr>
        <p:txBody>
          <a:bodyPr/>
          <a:lstStyle/>
          <a:p>
            <a:fld id="{F8285482-D47D-4876-A71E-95AD866A63AE}" type="slidenum">
              <a:rPr lang="en-US" smtClean="0"/>
              <a:t>‹Nº›</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3386755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125F5C7-4FC5-4061-9A7D-FA6FD8598247}"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3428924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25F5C7-4FC5-4061-9A7D-FA6FD8598247}"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25903702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25F5C7-4FC5-4061-9A7D-FA6FD8598247}"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38264884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25F5C7-4FC5-4061-9A7D-FA6FD8598247}"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6508495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25F5C7-4FC5-4061-9A7D-FA6FD8598247}"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40616567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25F5C7-4FC5-4061-9A7D-FA6FD8598247}"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34036766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25F5C7-4FC5-4061-9A7D-FA6FD8598247}"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240863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25F5C7-4FC5-4061-9A7D-FA6FD8598247}"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4120423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8125F5C7-4FC5-4061-9A7D-FA6FD8598247}" type="datetimeFigureOut">
              <a:rPr lang="en-US" smtClean="0"/>
              <a:t>12/12/2023</a:t>
            </a:fld>
            <a:endParaRPr lang="en-US"/>
          </a:p>
        </p:txBody>
      </p:sp>
      <p:sp>
        <p:nvSpPr>
          <p:cNvPr id="5" name="Footer Placeholder 4"/>
          <p:cNvSpPr>
            <a:spLocks noGrp="1"/>
          </p:cNvSpPr>
          <p:nvPr>
            <p:ph type="ftr" sz="quarter" idx="11"/>
          </p:nvPr>
        </p:nvSpPr>
        <p:spPr>
          <a:xfrm>
            <a:off x="1972647" y="6108173"/>
            <a:ext cx="5314517" cy="365125"/>
          </a:xfrm>
        </p:spPr>
        <p:txBody>
          <a:bodyPr/>
          <a:lstStyle/>
          <a:p>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1782169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25F5C7-4FC5-4061-9A7D-FA6FD8598247}"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2481357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125F5C7-4FC5-4061-9A7D-FA6FD8598247}"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2786940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125F5C7-4FC5-4061-9A7D-FA6FD8598247}" type="datetimeFigureOut">
              <a:rPr lang="en-US" smtClean="0"/>
              <a:t>12/12/2023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2341692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25F5C7-4FC5-4061-9A7D-FA6FD8598247}" type="datetimeFigureOut">
              <a:rPr lang="en-US" smtClean="0"/>
              <a:t>12/12/2023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752008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25F5C7-4FC5-4061-9A7D-FA6FD8598247}" type="datetimeFigureOut">
              <a:rPr lang="en-US" smtClean="0"/>
              <a:t>12/12/2023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2504400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125F5C7-4FC5-4061-9A7D-FA6FD8598247}"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2254078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125F5C7-4FC5-4061-9A7D-FA6FD8598247}"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3004377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125F5C7-4FC5-4061-9A7D-FA6FD8598247}" type="datetimeFigureOut">
              <a:rPr lang="en-US" smtClean="0"/>
              <a:t>12/12/2023</a:t>
            </a:fld>
            <a:endParaRPr 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8285482-D47D-4876-A71E-95AD866A63AE}" type="slidenum">
              <a:rPr lang="en-US" smtClean="0"/>
              <a:t>‹Nº›</a:t>
            </a:fld>
            <a:endParaRPr lang="en-US"/>
          </a:p>
        </p:txBody>
      </p:sp>
    </p:spTree>
    <p:extLst>
      <p:ext uri="{BB962C8B-B14F-4D97-AF65-F5344CB8AC3E}">
        <p14:creationId xmlns:p14="http://schemas.microsoft.com/office/powerpoint/2010/main" val="427302291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kpaviation.egnyte.com/fl/Oji8PvltSg" TargetMode="External"/><Relationship Id="rId2" Type="http://schemas.openxmlformats.org/officeDocument/2006/relationships/image" Target="../media/image2.jpeg"/><Relationship Id="rId1" Type="http://schemas.openxmlformats.org/officeDocument/2006/relationships/slideLayout" Target="../slideLayouts/slideLayout8.xml"/><Relationship Id="rId4" Type="http://schemas.openxmlformats.org/officeDocument/2006/relationships/hyperlink" Target="https://kpaviation.egnyte.com/fl/X68do8m1K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4C14F71-7DD1-49D1-B681-2BBCBBC227EF}"/>
              </a:ext>
            </a:extLst>
          </p:cNvPr>
          <p:cNvSpPr txBox="1">
            <a:spLocks/>
          </p:cNvSpPr>
          <p:nvPr/>
        </p:nvSpPr>
        <p:spPr>
          <a:xfrm>
            <a:off x="3386532" y="4288536"/>
            <a:ext cx="5240734" cy="1526416"/>
          </a:xfrm>
          <a:prstGeom prst="rect">
            <a:avLst/>
          </a:prstGeom>
        </p:spPr>
        <p:txBody>
          <a:bodyPr vert="horz" lIns="91440" tIns="45720" rIns="91440" bIns="45720" rtlCol="0" anchor="b">
            <a:normAutofit fontScale="92500" lnSpcReduction="10000"/>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800" b="1" dirty="0">
                <a:latin typeface="Calibri" panose="020F0502020204030204" pitchFamily="34" charset="0"/>
                <a:cs typeface="Calibri" panose="020F0502020204030204" pitchFamily="34" charset="0"/>
              </a:rPr>
              <a:t>NOSE LANDING GEAR</a:t>
            </a:r>
          </a:p>
          <a:p>
            <a:pPr algn="ctr"/>
            <a:r>
              <a:rPr lang="en-US" sz="2800" b="1" dirty="0">
                <a:latin typeface="Calibri" panose="020F0502020204030204" pitchFamily="34" charset="0"/>
                <a:cs typeface="Calibri" panose="020F0502020204030204" pitchFamily="34" charset="0"/>
              </a:rPr>
              <a:t>PN: 162A1100-9</a:t>
            </a:r>
          </a:p>
          <a:p>
            <a:pPr algn="ctr"/>
            <a:r>
              <a:rPr lang="en-US" sz="2800" b="1" dirty="0">
                <a:latin typeface="Calibri" panose="020F0502020204030204" pitchFamily="34" charset="0"/>
                <a:cs typeface="Calibri" panose="020F0502020204030204" pitchFamily="34" charset="0"/>
              </a:rPr>
              <a:t>SN: MAL00720Y1576</a:t>
            </a:r>
          </a:p>
          <a:p>
            <a:pPr algn="ctr"/>
            <a:r>
              <a:rPr lang="en-US" sz="2800" b="1" dirty="0">
                <a:latin typeface="Calibri" panose="020F0502020204030204" pitchFamily="34" charset="0"/>
                <a:cs typeface="Calibri" panose="020F0502020204030204" pitchFamily="34" charset="0"/>
              </a:rPr>
              <a:t>Technical Data</a:t>
            </a:r>
          </a:p>
        </p:txBody>
      </p:sp>
      <p:sp>
        <p:nvSpPr>
          <p:cNvPr id="3" name="Subtitle 2">
            <a:extLst>
              <a:ext uri="{FF2B5EF4-FFF2-40B4-BE49-F238E27FC236}">
                <a16:creationId xmlns:a16="http://schemas.microsoft.com/office/drawing/2014/main" id="{4FA513F5-8462-4E79-A6C9-3AB23CC5DA2E}"/>
              </a:ext>
            </a:extLst>
          </p:cNvPr>
          <p:cNvSpPr>
            <a:spLocks noGrp="1"/>
          </p:cNvSpPr>
          <p:nvPr>
            <p:ph type="subTitle" idx="1"/>
          </p:nvPr>
        </p:nvSpPr>
        <p:spPr>
          <a:xfrm>
            <a:off x="3386532" y="5814952"/>
            <a:ext cx="5240734" cy="433447"/>
          </a:xfrm>
        </p:spPr>
        <p:txBody>
          <a:bodyPr vert="horz" lIns="91440" tIns="45720" rIns="91440" bIns="45720" rtlCol="0" anchor="t">
            <a:normAutofit/>
          </a:bodyPr>
          <a:lstStyle/>
          <a:p>
            <a:pPr algn="just">
              <a:lnSpc>
                <a:spcPct val="90000"/>
              </a:lnSpc>
            </a:pPr>
            <a:r>
              <a:rPr lang="en-US" sz="800" dirty="0">
                <a:latin typeface="Calibri" panose="020F0502020204030204" pitchFamily="34" charset="0"/>
                <a:cs typeface="Calibri" panose="020F0502020204030204" pitchFamily="34" charset="0"/>
              </a:rPr>
              <a:t>The data contained in this document is proprietary to KP Aviation. LLC and  is disclosed in confidence. Therefore, any data contained within should not be used, disclosed to third parties or reproduced without the express written consent of KP-Aviation.</a:t>
            </a:r>
          </a:p>
        </p:txBody>
      </p:sp>
      <p:sp>
        <p:nvSpPr>
          <p:cNvPr id="11" name="Rounded Rectangle 6">
            <a:extLst>
              <a:ext uri="{FF2B5EF4-FFF2-40B4-BE49-F238E27FC236}">
                <a16:creationId xmlns:a16="http://schemas.microsoft.com/office/drawing/2014/main" id="{AF7A8C3B-2955-4667-9AC7-E4FD1018F5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88920" y="609600"/>
            <a:ext cx="5875020" cy="3633216"/>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Logo&#10;&#10;Description automatically generated">
            <a:extLst>
              <a:ext uri="{FF2B5EF4-FFF2-40B4-BE49-F238E27FC236}">
                <a16:creationId xmlns:a16="http://schemas.microsoft.com/office/drawing/2014/main" id="{B5450956-9EDD-9CD2-E506-4E214DDB04C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7999" y="729201"/>
            <a:ext cx="5199529" cy="3236442"/>
          </a:xfrm>
          <a:prstGeom prst="rect">
            <a:avLst/>
          </a:prstGeom>
        </p:spPr>
      </p:pic>
    </p:spTree>
    <p:extLst>
      <p:ext uri="{BB962C8B-B14F-4D97-AF65-F5344CB8AC3E}">
        <p14:creationId xmlns:p14="http://schemas.microsoft.com/office/powerpoint/2010/main" val="1873577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3F1527C3-06F4-4F4D-B364-8E97266450C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109" y="0"/>
            <a:ext cx="1827609" cy="6858001"/>
            <a:chOff x="1320800" y="0"/>
            <a:chExt cx="2436813" cy="6858001"/>
          </a:xfrm>
        </p:grpSpPr>
        <p:sp>
          <p:nvSpPr>
            <p:cNvPr id="10" name="Freeform 6">
              <a:extLst>
                <a:ext uri="{FF2B5EF4-FFF2-40B4-BE49-F238E27FC236}">
                  <a16:creationId xmlns:a16="http://schemas.microsoft.com/office/drawing/2014/main" id="{BF1C23D2-D74F-4456-AD7B-904A6E287C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US"/>
            </a:p>
          </p:txBody>
        </p:sp>
        <p:sp>
          <p:nvSpPr>
            <p:cNvPr id="11" name="Freeform 7">
              <a:extLst>
                <a:ext uri="{FF2B5EF4-FFF2-40B4-BE49-F238E27FC236}">
                  <a16:creationId xmlns:a16="http://schemas.microsoft.com/office/drawing/2014/main" id="{578577AD-563A-4936-9ACB-FDCF298412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US"/>
            </a:p>
          </p:txBody>
        </p:sp>
        <p:sp>
          <p:nvSpPr>
            <p:cNvPr id="12" name="Freeform 8">
              <a:extLst>
                <a:ext uri="{FF2B5EF4-FFF2-40B4-BE49-F238E27FC236}">
                  <a16:creationId xmlns:a16="http://schemas.microsoft.com/office/drawing/2014/main" id="{1C9F3743-BFAB-4636-81C7-ACD99C694B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US"/>
            </a:p>
          </p:txBody>
        </p:sp>
        <p:sp>
          <p:nvSpPr>
            <p:cNvPr id="13" name="Freeform 9">
              <a:extLst>
                <a:ext uri="{FF2B5EF4-FFF2-40B4-BE49-F238E27FC236}">
                  <a16:creationId xmlns:a16="http://schemas.microsoft.com/office/drawing/2014/main" id="{FC58029E-BC15-45E4-AA28-CC80C96A3F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US"/>
            </a:p>
          </p:txBody>
        </p:sp>
        <p:sp>
          <p:nvSpPr>
            <p:cNvPr id="14" name="Freeform 10">
              <a:extLst>
                <a:ext uri="{FF2B5EF4-FFF2-40B4-BE49-F238E27FC236}">
                  <a16:creationId xmlns:a16="http://schemas.microsoft.com/office/drawing/2014/main" id="{41CBB721-7EDD-4FEA-9D6B-A3656D9F45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US"/>
            </a:p>
          </p:txBody>
        </p:sp>
        <p:sp>
          <p:nvSpPr>
            <p:cNvPr id="15" name="Freeform 11">
              <a:extLst>
                <a:ext uri="{FF2B5EF4-FFF2-40B4-BE49-F238E27FC236}">
                  <a16:creationId xmlns:a16="http://schemas.microsoft.com/office/drawing/2014/main" id="{4C945CDA-4F14-4FA0-B272-B1E25B4FA1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US"/>
            </a:p>
          </p:txBody>
        </p:sp>
      </p:grpSp>
      <p:sp useBgFill="1">
        <p:nvSpPr>
          <p:cNvPr id="17" name="Rectangle 16">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88A7994A-D120-40D7-8B70-57483CB47DAB}"/>
              </a:ext>
            </a:extLst>
          </p:cNvPr>
          <p:cNvSpPr>
            <a:spLocks noGrp="1"/>
          </p:cNvSpPr>
          <p:nvPr>
            <p:ph type="ctrTitle"/>
          </p:nvPr>
        </p:nvSpPr>
        <p:spPr>
          <a:xfrm>
            <a:off x="164609" y="158262"/>
            <a:ext cx="2599717" cy="2505807"/>
          </a:xfrm>
        </p:spPr>
        <p:txBody>
          <a:bodyPr vert="horz" lIns="91440" tIns="45720" rIns="91440" bIns="45720" rtlCol="0" anchor="ctr">
            <a:normAutofit/>
          </a:bodyPr>
          <a:lstStyle/>
          <a:p>
            <a:pPr algn="l"/>
            <a:r>
              <a:rPr lang="en-US" sz="3200" b="1" dirty="0">
                <a:solidFill>
                  <a:schemeClr val="bg1"/>
                </a:solidFill>
                <a:latin typeface="Calibri" panose="020F0502020204030204" pitchFamily="34" charset="0"/>
                <a:cs typeface="Calibri" panose="020F0502020204030204" pitchFamily="34" charset="0"/>
              </a:rPr>
              <a:t>NLG Summary Information</a:t>
            </a:r>
            <a:endParaRPr lang="en-US" sz="3200" b="1" dirty="0">
              <a:solidFill>
                <a:srgbClr val="FFFFFF"/>
              </a:solidFill>
            </a:endParaRPr>
          </a:p>
        </p:txBody>
      </p:sp>
      <p:grpSp>
        <p:nvGrpSpPr>
          <p:cNvPr id="21" name="Group 20">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22" name="Freeform 6">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US"/>
            </a:p>
          </p:txBody>
        </p:sp>
        <p:sp>
          <p:nvSpPr>
            <p:cNvPr id="23" name="Freeform 7">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US"/>
            </a:p>
          </p:txBody>
        </p:sp>
        <p:sp>
          <p:nvSpPr>
            <p:cNvPr id="24" name="Freeform 8">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US"/>
            </a:p>
          </p:txBody>
        </p:sp>
        <p:sp>
          <p:nvSpPr>
            <p:cNvPr id="25" name="Freeform 9">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US"/>
            </a:p>
          </p:txBody>
        </p:sp>
        <p:sp>
          <p:nvSpPr>
            <p:cNvPr id="26" name="Freeform 10">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US"/>
            </a:p>
          </p:txBody>
        </p:sp>
        <p:sp>
          <p:nvSpPr>
            <p:cNvPr id="27" name="Freeform 11">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US"/>
            </a:p>
          </p:txBody>
        </p:sp>
      </p:grpSp>
      <p:sp>
        <p:nvSpPr>
          <p:cNvPr id="28" name="Text Placeholder 3">
            <a:extLst>
              <a:ext uri="{FF2B5EF4-FFF2-40B4-BE49-F238E27FC236}">
                <a16:creationId xmlns:a16="http://schemas.microsoft.com/office/drawing/2014/main" id="{84147FD5-5ECC-4402-9E18-CE23413A5D19}"/>
              </a:ext>
            </a:extLst>
          </p:cNvPr>
          <p:cNvSpPr txBox="1">
            <a:spLocks/>
          </p:cNvSpPr>
          <p:nvPr/>
        </p:nvSpPr>
        <p:spPr>
          <a:xfrm>
            <a:off x="3637803" y="158262"/>
            <a:ext cx="5048998" cy="5329237"/>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lnSpc>
                <a:spcPct val="90000"/>
              </a:lnSpc>
            </a:pPr>
            <a:r>
              <a:rPr lang="en-US" sz="1500" dirty="0">
                <a:latin typeface="Calibri" panose="020F0502020204030204" pitchFamily="34" charset="0"/>
                <a:cs typeface="Calibri" panose="020F0502020204030204" pitchFamily="34" charset="0"/>
              </a:rPr>
              <a:t>Last Operator: K-Mile</a:t>
            </a:r>
          </a:p>
          <a:p>
            <a:pPr>
              <a:lnSpc>
                <a:spcPct val="90000"/>
              </a:lnSpc>
            </a:pPr>
            <a:r>
              <a:rPr lang="en-US" sz="1500" dirty="0">
                <a:latin typeface="Calibri" panose="020F0502020204030204" pitchFamily="34" charset="0"/>
                <a:cs typeface="Calibri" panose="020F0502020204030204" pitchFamily="34" charset="0"/>
              </a:rPr>
              <a:t>Nose Landing Gear PN: 162A1100-9</a:t>
            </a:r>
          </a:p>
          <a:p>
            <a:pPr>
              <a:lnSpc>
                <a:spcPct val="90000"/>
              </a:lnSpc>
            </a:pPr>
            <a:r>
              <a:rPr lang="en-US" sz="1500" dirty="0">
                <a:latin typeface="Calibri" panose="020F0502020204030204" pitchFamily="34" charset="0"/>
                <a:cs typeface="Calibri" panose="020F0502020204030204" pitchFamily="34" charset="0"/>
              </a:rPr>
              <a:t>Nose Landing Gear SN: MAL00720Y1576</a:t>
            </a:r>
          </a:p>
          <a:p>
            <a:pPr>
              <a:lnSpc>
                <a:spcPct val="90000"/>
              </a:lnSpc>
            </a:pPr>
            <a:r>
              <a:rPr lang="en-US" sz="1500" dirty="0">
                <a:latin typeface="Calibri" panose="020F0502020204030204" pitchFamily="34" charset="0"/>
                <a:cs typeface="Calibri" panose="020F0502020204030204" pitchFamily="34" charset="0"/>
              </a:rPr>
              <a:t>Nose Landing Gear Total Time: 45671</a:t>
            </a:r>
          </a:p>
          <a:p>
            <a:pPr>
              <a:lnSpc>
                <a:spcPct val="90000"/>
              </a:lnSpc>
            </a:pPr>
            <a:r>
              <a:rPr lang="en-US" sz="1500" dirty="0">
                <a:latin typeface="Calibri" panose="020F0502020204030204" pitchFamily="34" charset="0"/>
                <a:cs typeface="Calibri" panose="020F0502020204030204" pitchFamily="34" charset="0"/>
              </a:rPr>
              <a:t>Nose Landing Gear Total Cycles: 30163</a:t>
            </a:r>
          </a:p>
          <a:p>
            <a:pPr>
              <a:lnSpc>
                <a:spcPct val="90000"/>
              </a:lnSpc>
            </a:pPr>
            <a:r>
              <a:rPr lang="en-US" sz="1500" dirty="0">
                <a:latin typeface="Calibri" panose="020F0502020204030204" pitchFamily="34" charset="0"/>
                <a:cs typeface="Calibri" panose="020F0502020204030204" pitchFamily="34" charset="0"/>
              </a:rPr>
              <a:t>Nose Landing Gear Time Since Overhaul: 0 </a:t>
            </a:r>
          </a:p>
          <a:p>
            <a:pPr>
              <a:lnSpc>
                <a:spcPct val="90000"/>
              </a:lnSpc>
            </a:pPr>
            <a:r>
              <a:rPr lang="en-US" sz="1500" dirty="0">
                <a:latin typeface="Calibri" panose="020F0502020204030204" pitchFamily="34" charset="0"/>
                <a:cs typeface="Calibri" panose="020F0502020204030204" pitchFamily="34" charset="0"/>
              </a:rPr>
              <a:t>Nose Landing Gear Cycles Since Overhaul: 0</a:t>
            </a:r>
          </a:p>
          <a:p>
            <a:pPr>
              <a:lnSpc>
                <a:spcPct val="90000"/>
              </a:lnSpc>
            </a:pPr>
            <a:r>
              <a:rPr lang="en-US" sz="1500" dirty="0">
                <a:latin typeface="Calibri" panose="020F0502020204030204" pitchFamily="34" charset="0"/>
                <a:cs typeface="Calibri" panose="020F0502020204030204" pitchFamily="34" charset="0"/>
              </a:rPr>
              <a:t>Current or Last Aircraft Model: B737-800(F)</a:t>
            </a:r>
          </a:p>
          <a:p>
            <a:pPr>
              <a:lnSpc>
                <a:spcPct val="90000"/>
              </a:lnSpc>
            </a:pPr>
            <a:r>
              <a:rPr lang="en-US" sz="1500" dirty="0">
                <a:latin typeface="Calibri" panose="020F0502020204030204" pitchFamily="34" charset="0"/>
                <a:cs typeface="Calibri" panose="020F0502020204030204" pitchFamily="34" charset="0"/>
              </a:rPr>
              <a:t>Current or Last Aircraft MSN: 29930</a:t>
            </a:r>
          </a:p>
          <a:p>
            <a:pPr>
              <a:lnSpc>
                <a:spcPct val="90000"/>
              </a:lnSpc>
            </a:pPr>
            <a:r>
              <a:rPr lang="en-US" sz="1500" dirty="0">
                <a:latin typeface="Calibri" panose="020F0502020204030204" pitchFamily="34" charset="0"/>
                <a:cs typeface="Calibri" panose="020F0502020204030204" pitchFamily="34" charset="0"/>
              </a:rPr>
              <a:t>Next Overhaul Date: Oct2033</a:t>
            </a:r>
          </a:p>
          <a:p>
            <a:pPr>
              <a:lnSpc>
                <a:spcPct val="90000"/>
              </a:lnSpc>
            </a:pPr>
            <a:r>
              <a:rPr lang="en-US" sz="1500" dirty="0">
                <a:latin typeface="Calibri" panose="020F0502020204030204" pitchFamily="34" charset="0"/>
                <a:cs typeface="Calibri" panose="020F0502020204030204" pitchFamily="34" charset="0"/>
              </a:rPr>
              <a:t>Date: 12Dec2023</a:t>
            </a:r>
          </a:p>
        </p:txBody>
      </p:sp>
    </p:spTree>
    <p:extLst>
      <p:ext uri="{BB962C8B-B14F-4D97-AF65-F5344CB8AC3E}">
        <p14:creationId xmlns:p14="http://schemas.microsoft.com/office/powerpoint/2010/main" val="4248979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E9D059B6-ADD8-488A-B346-63289E90D1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576" y="-4763"/>
            <a:ext cx="3761187" cy="6862763"/>
            <a:chOff x="2928938" y="-4763"/>
            <a:chExt cx="5014912" cy="6862763"/>
          </a:xfrm>
        </p:grpSpPr>
        <p:sp>
          <p:nvSpPr>
            <p:cNvPr id="8" name="Freeform 6">
              <a:extLst>
                <a:ext uri="{FF2B5EF4-FFF2-40B4-BE49-F238E27FC236}">
                  <a16:creationId xmlns:a16="http://schemas.microsoft.com/office/drawing/2014/main" id="{F69B42B4-BC82-4495-A6F9-A28167B56A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txBody>
            <a:bodyPr/>
            <a:lstStyle/>
            <a:p>
              <a:endParaRPr lang="en-US"/>
            </a:p>
          </p:txBody>
        </p:sp>
        <p:sp>
          <p:nvSpPr>
            <p:cNvPr id="9" name="Freeform 7">
              <a:extLst>
                <a:ext uri="{FF2B5EF4-FFF2-40B4-BE49-F238E27FC236}">
                  <a16:creationId xmlns:a16="http://schemas.microsoft.com/office/drawing/2014/main" id="{83CC168C-2AD4-4FFB-9F25-420ED6514C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txBody>
            <a:bodyPr/>
            <a:lstStyle/>
            <a:p>
              <a:endParaRPr lang="en-US"/>
            </a:p>
          </p:txBody>
        </p:sp>
        <p:sp>
          <p:nvSpPr>
            <p:cNvPr id="10" name="Freeform 9">
              <a:extLst>
                <a:ext uri="{FF2B5EF4-FFF2-40B4-BE49-F238E27FC236}">
                  <a16:creationId xmlns:a16="http://schemas.microsoft.com/office/drawing/2014/main" id="{6C9F369A-6158-4AE8-BA04-138A9DFFAE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txBody>
            <a:bodyPr/>
            <a:lstStyle/>
            <a:p>
              <a:endParaRPr lang="en-US"/>
            </a:p>
          </p:txBody>
        </p:sp>
        <p:sp>
          <p:nvSpPr>
            <p:cNvPr id="11" name="Freeform 10">
              <a:extLst>
                <a:ext uri="{FF2B5EF4-FFF2-40B4-BE49-F238E27FC236}">
                  <a16:creationId xmlns:a16="http://schemas.microsoft.com/office/drawing/2014/main" id="{FC7B1DF4-AD98-42A8-820F-667A3DCC40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txBody>
            <a:bodyPr/>
            <a:lstStyle/>
            <a:p>
              <a:endParaRPr lang="en-US"/>
            </a:p>
          </p:txBody>
        </p:sp>
        <p:sp>
          <p:nvSpPr>
            <p:cNvPr id="12" name="Freeform 11">
              <a:extLst>
                <a:ext uri="{FF2B5EF4-FFF2-40B4-BE49-F238E27FC236}">
                  <a16:creationId xmlns:a16="http://schemas.microsoft.com/office/drawing/2014/main" id="{61C58B74-3656-4FD5-AC47-EE3A59EBB8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txBody>
            <a:bodyPr/>
            <a:lstStyle/>
            <a:p>
              <a:endParaRPr lang="en-US"/>
            </a:p>
          </p:txBody>
        </p:sp>
        <p:sp>
          <p:nvSpPr>
            <p:cNvPr id="13" name="Freeform 12">
              <a:extLst>
                <a:ext uri="{FF2B5EF4-FFF2-40B4-BE49-F238E27FC236}">
                  <a16:creationId xmlns:a16="http://schemas.microsoft.com/office/drawing/2014/main" id="{8B349A01-D803-4A18-B608-47BFCED434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txBody>
            <a:bodyPr/>
            <a:lstStyle/>
            <a:p>
              <a:endParaRPr lang="en-US"/>
            </a:p>
          </p:txBody>
        </p:sp>
      </p:grpSp>
      <p:sp useBgFill="1">
        <p:nvSpPr>
          <p:cNvPr id="15" name="Rectangle 14">
            <a:extLst>
              <a:ext uri="{FF2B5EF4-FFF2-40B4-BE49-F238E27FC236}">
                <a16:creationId xmlns:a16="http://schemas.microsoft.com/office/drawing/2014/main" id="{15655827-B42D-4180-88D3-D83F25E4B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a:effectLst/>
        </p:spPr>
        <p:txBody>
          <a:bodyPr rtlCol="0" anchor="ctr"/>
          <a:lstStyle/>
          <a:p>
            <a:pPr algn="ctr"/>
            <a:endParaRPr lang="en-US"/>
          </a:p>
        </p:txBody>
      </p:sp>
      <p:sp>
        <p:nvSpPr>
          <p:cNvPr id="17" name="Freeform: Shape 16">
            <a:extLst>
              <a:ext uri="{FF2B5EF4-FFF2-40B4-BE49-F238E27FC236}">
                <a16:creationId xmlns:a16="http://schemas.microsoft.com/office/drawing/2014/main" id="{24ACCB06-563C-4ADE-B4D6-1FE9F723C7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955594"/>
            <a:ext cx="1371718" cy="2902407"/>
          </a:xfrm>
          <a:custGeom>
            <a:avLst/>
            <a:gdLst>
              <a:gd name="connsiteX0" fmla="*/ 0 w 1828958"/>
              <a:gd name="connsiteY0" fmla="*/ 0 h 2902407"/>
              <a:gd name="connsiteX1" fmla="*/ 1828958 w 1828958"/>
              <a:gd name="connsiteY1" fmla="*/ 2902407 h 2902407"/>
              <a:gd name="connsiteX2" fmla="*/ 1709896 w 1828958"/>
              <a:gd name="connsiteY2" fmla="*/ 2902407 h 2902407"/>
              <a:gd name="connsiteX3" fmla="*/ 0 w 1828958"/>
              <a:gd name="connsiteY3" fmla="*/ 63474 h 2902407"/>
            </a:gdLst>
            <a:ahLst/>
            <a:cxnLst>
              <a:cxn ang="0">
                <a:pos x="connsiteX0" y="connsiteY0"/>
              </a:cxn>
              <a:cxn ang="0">
                <a:pos x="connsiteX1" y="connsiteY1"/>
              </a:cxn>
              <a:cxn ang="0">
                <a:pos x="connsiteX2" y="connsiteY2"/>
              </a:cxn>
              <a:cxn ang="0">
                <a:pos x="connsiteX3" y="connsiteY3"/>
              </a:cxn>
            </a:cxnLst>
            <a:rect l="l" t="t" r="r" b="b"/>
            <a:pathLst>
              <a:path w="1828958" h="2902407">
                <a:moveTo>
                  <a:pt x="0" y="0"/>
                </a:moveTo>
                <a:lnTo>
                  <a:pt x="1828958" y="2902407"/>
                </a:lnTo>
                <a:lnTo>
                  <a:pt x="1709896" y="2902407"/>
                </a:lnTo>
                <a:lnTo>
                  <a:pt x="0" y="63474"/>
                </a:lnTo>
                <a:close/>
              </a:path>
            </a:pathLst>
          </a:custGeom>
          <a:solidFill>
            <a:srgbClr val="262626"/>
          </a:solidFill>
          <a:ln>
            <a:noFill/>
          </a:ln>
        </p:spPr>
        <p:txBody>
          <a:bodyPr/>
          <a:lstStyle/>
          <a:p>
            <a:endParaRPr lang="en-US"/>
          </a:p>
        </p:txBody>
      </p:sp>
      <p:sp>
        <p:nvSpPr>
          <p:cNvPr id="19" name="Freeform: Shape 18">
            <a:extLst>
              <a:ext uri="{FF2B5EF4-FFF2-40B4-BE49-F238E27FC236}">
                <a16:creationId xmlns:a16="http://schemas.microsoft.com/office/drawing/2014/main" id="{40761ECD-D92B-46AE-82CA-640023D282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220098"/>
            <a:ext cx="2182534" cy="3637903"/>
          </a:xfrm>
          <a:custGeom>
            <a:avLst/>
            <a:gdLst>
              <a:gd name="connsiteX0" fmla="*/ 0 w 2910045"/>
              <a:gd name="connsiteY0" fmla="*/ 0 h 3637903"/>
              <a:gd name="connsiteX1" fmla="*/ 2910045 w 2910045"/>
              <a:gd name="connsiteY1" fmla="*/ 3637903 h 3637903"/>
              <a:gd name="connsiteX2" fmla="*/ 2786220 w 2910045"/>
              <a:gd name="connsiteY2" fmla="*/ 3637903 h 3637903"/>
              <a:gd name="connsiteX3" fmla="*/ 0 w 2910045"/>
              <a:gd name="connsiteY3" fmla="*/ 20366 h 3637903"/>
            </a:gdLst>
            <a:ahLst/>
            <a:cxnLst>
              <a:cxn ang="0">
                <a:pos x="connsiteX0" y="connsiteY0"/>
              </a:cxn>
              <a:cxn ang="0">
                <a:pos x="connsiteX1" y="connsiteY1"/>
              </a:cxn>
              <a:cxn ang="0">
                <a:pos x="connsiteX2" y="connsiteY2"/>
              </a:cxn>
              <a:cxn ang="0">
                <a:pos x="connsiteX3" y="connsiteY3"/>
              </a:cxn>
            </a:cxnLst>
            <a:rect l="l" t="t" r="r" b="b"/>
            <a:pathLst>
              <a:path w="2910045" h="3637903">
                <a:moveTo>
                  <a:pt x="0" y="0"/>
                </a:moveTo>
                <a:lnTo>
                  <a:pt x="2910045" y="3637903"/>
                </a:lnTo>
                <a:lnTo>
                  <a:pt x="2786220" y="3637903"/>
                </a:lnTo>
                <a:lnTo>
                  <a:pt x="0" y="20366"/>
                </a:lnTo>
                <a:close/>
              </a:path>
            </a:pathLst>
          </a:custGeom>
          <a:solidFill>
            <a:schemeClr val="accent1">
              <a:lumMod val="50000"/>
            </a:schemeClr>
          </a:solidFill>
          <a:ln>
            <a:noFill/>
          </a:ln>
        </p:spPr>
        <p:txBody>
          <a:bodyPr/>
          <a:lstStyle/>
          <a:p>
            <a:endParaRPr lang="en-US"/>
          </a:p>
        </p:txBody>
      </p:sp>
      <p:sp>
        <p:nvSpPr>
          <p:cNvPr id="21" name="Freeform: Shape 20">
            <a:extLst>
              <a:ext uri="{FF2B5EF4-FFF2-40B4-BE49-F238E27FC236}">
                <a16:creationId xmlns:a16="http://schemas.microsoft.com/office/drawing/2014/main" id="{9A928607-C55C-40FD-B2DF-6CD6A7226A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2845509"/>
            <a:ext cx="3112413" cy="4012491"/>
          </a:xfrm>
          <a:custGeom>
            <a:avLst/>
            <a:gdLst>
              <a:gd name="connsiteX0" fmla="*/ 0 w 4149883"/>
              <a:gd name="connsiteY0" fmla="*/ 0 h 4012491"/>
              <a:gd name="connsiteX1" fmla="*/ 4149883 w 4149883"/>
              <a:gd name="connsiteY1" fmla="*/ 4012491 h 4012491"/>
              <a:gd name="connsiteX2" fmla="*/ 2910046 w 4149883"/>
              <a:gd name="connsiteY2" fmla="*/ 4012491 h 4012491"/>
              <a:gd name="connsiteX3" fmla="*/ 0 w 4149883"/>
              <a:gd name="connsiteY3" fmla="*/ 374587 h 4012491"/>
            </a:gdLst>
            <a:ahLst/>
            <a:cxnLst>
              <a:cxn ang="0">
                <a:pos x="connsiteX0" y="connsiteY0"/>
              </a:cxn>
              <a:cxn ang="0">
                <a:pos x="connsiteX1" y="connsiteY1"/>
              </a:cxn>
              <a:cxn ang="0">
                <a:pos x="connsiteX2" y="connsiteY2"/>
              </a:cxn>
              <a:cxn ang="0">
                <a:pos x="connsiteX3" y="connsiteY3"/>
              </a:cxn>
            </a:cxnLst>
            <a:rect l="l" t="t" r="r" b="b"/>
            <a:pathLst>
              <a:path w="4149883" h="4012491">
                <a:moveTo>
                  <a:pt x="0" y="0"/>
                </a:moveTo>
                <a:lnTo>
                  <a:pt x="4149883" y="4012491"/>
                </a:lnTo>
                <a:lnTo>
                  <a:pt x="2910046" y="4012491"/>
                </a:lnTo>
                <a:lnTo>
                  <a:pt x="0" y="374587"/>
                </a:lnTo>
                <a:close/>
              </a:path>
            </a:pathLst>
          </a:custGeom>
          <a:solidFill>
            <a:schemeClr val="accent1">
              <a:lumMod val="75000"/>
            </a:schemeClr>
          </a:solidFill>
          <a:ln>
            <a:noFill/>
          </a:ln>
        </p:spPr>
        <p:txBody>
          <a:bodyPr/>
          <a:lstStyle/>
          <a:p>
            <a:endParaRPr lang="en-US"/>
          </a:p>
        </p:txBody>
      </p:sp>
      <p:sp>
        <p:nvSpPr>
          <p:cNvPr id="23" name="Freeform: Shape 22">
            <a:extLst>
              <a:ext uri="{FF2B5EF4-FFF2-40B4-BE49-F238E27FC236}">
                <a16:creationId xmlns:a16="http://schemas.microsoft.com/office/drawing/2014/main" id="{400A20C1-29A4-43E0-AB15-7931F76F8C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332410"/>
            <a:ext cx="2039659" cy="3525590"/>
          </a:xfrm>
          <a:custGeom>
            <a:avLst/>
            <a:gdLst>
              <a:gd name="connsiteX0" fmla="*/ 0 w 2719546"/>
              <a:gd name="connsiteY0" fmla="*/ 0 h 3525590"/>
              <a:gd name="connsiteX1" fmla="*/ 2719546 w 2719546"/>
              <a:gd name="connsiteY1" fmla="*/ 3525590 h 3525590"/>
              <a:gd name="connsiteX2" fmla="*/ 1828959 w 2719546"/>
              <a:gd name="connsiteY2" fmla="*/ 3525590 h 3525590"/>
              <a:gd name="connsiteX3" fmla="*/ 0 w 2719546"/>
              <a:gd name="connsiteY3" fmla="*/ 623183 h 3525590"/>
            </a:gdLst>
            <a:ahLst/>
            <a:cxnLst>
              <a:cxn ang="0">
                <a:pos x="connsiteX0" y="connsiteY0"/>
              </a:cxn>
              <a:cxn ang="0">
                <a:pos x="connsiteX1" y="connsiteY1"/>
              </a:cxn>
              <a:cxn ang="0">
                <a:pos x="connsiteX2" y="connsiteY2"/>
              </a:cxn>
              <a:cxn ang="0">
                <a:pos x="connsiteX3" y="connsiteY3"/>
              </a:cxn>
            </a:cxnLst>
            <a:rect l="l" t="t" r="r" b="b"/>
            <a:pathLst>
              <a:path w="2719546" h="3525590">
                <a:moveTo>
                  <a:pt x="0" y="0"/>
                </a:moveTo>
                <a:lnTo>
                  <a:pt x="2719546" y="3525590"/>
                </a:lnTo>
                <a:lnTo>
                  <a:pt x="1828959" y="3525590"/>
                </a:lnTo>
                <a:lnTo>
                  <a:pt x="0" y="623183"/>
                </a:lnTo>
                <a:close/>
              </a:path>
            </a:pathLst>
          </a:custGeom>
          <a:solidFill>
            <a:srgbClr val="404040"/>
          </a:solidFill>
          <a:ln>
            <a:noFill/>
          </a:ln>
        </p:spPr>
        <p:txBody>
          <a:bodyPr/>
          <a:lstStyle/>
          <a:p>
            <a:endParaRPr lang="en-US"/>
          </a:p>
        </p:txBody>
      </p:sp>
      <p:sp>
        <p:nvSpPr>
          <p:cNvPr id="2" name="Title 1">
            <a:extLst>
              <a:ext uri="{FF2B5EF4-FFF2-40B4-BE49-F238E27FC236}">
                <a16:creationId xmlns:a16="http://schemas.microsoft.com/office/drawing/2014/main" id="{5AA6D084-934F-4BCE-86B4-AFD00587D035}"/>
              </a:ext>
            </a:extLst>
          </p:cNvPr>
          <p:cNvSpPr>
            <a:spLocks noGrp="1"/>
          </p:cNvSpPr>
          <p:nvPr>
            <p:ph type="title"/>
          </p:nvPr>
        </p:nvSpPr>
        <p:spPr>
          <a:xfrm>
            <a:off x="738189" y="643468"/>
            <a:ext cx="7664051" cy="2397304"/>
          </a:xfrm>
        </p:spPr>
        <p:txBody>
          <a:bodyPr vert="horz" lIns="91440" tIns="45720" rIns="91440" bIns="45720" rtlCol="0" anchor="b">
            <a:normAutofit/>
          </a:bodyPr>
          <a:lstStyle/>
          <a:p>
            <a:r>
              <a:rPr lang="es-ES" sz="4800" dirty="0"/>
              <a:t>NON-INCIDENT/ACCIDENT STATEMENT</a:t>
            </a:r>
            <a:endParaRPr lang="en-US" sz="4800" dirty="0"/>
          </a:p>
        </p:txBody>
      </p:sp>
    </p:spTree>
    <p:extLst>
      <p:ext uri="{BB962C8B-B14F-4D97-AF65-F5344CB8AC3E}">
        <p14:creationId xmlns:p14="http://schemas.microsoft.com/office/powerpoint/2010/main" val="3829878293"/>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E9D059B6-ADD8-488A-B346-63289E90D1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576" y="-4763"/>
            <a:ext cx="3761187" cy="6862763"/>
            <a:chOff x="2928938" y="-4763"/>
            <a:chExt cx="5014912" cy="6862763"/>
          </a:xfrm>
        </p:grpSpPr>
        <p:sp>
          <p:nvSpPr>
            <p:cNvPr id="8" name="Freeform 6">
              <a:extLst>
                <a:ext uri="{FF2B5EF4-FFF2-40B4-BE49-F238E27FC236}">
                  <a16:creationId xmlns:a16="http://schemas.microsoft.com/office/drawing/2014/main" id="{F69B42B4-BC82-4495-A6F9-A28167B56A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txBody>
            <a:bodyPr/>
            <a:lstStyle/>
            <a:p>
              <a:endParaRPr lang="en-US"/>
            </a:p>
          </p:txBody>
        </p:sp>
        <p:sp>
          <p:nvSpPr>
            <p:cNvPr id="9" name="Freeform 7">
              <a:extLst>
                <a:ext uri="{FF2B5EF4-FFF2-40B4-BE49-F238E27FC236}">
                  <a16:creationId xmlns:a16="http://schemas.microsoft.com/office/drawing/2014/main" id="{83CC168C-2AD4-4FFB-9F25-420ED6514C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txBody>
            <a:bodyPr/>
            <a:lstStyle/>
            <a:p>
              <a:endParaRPr lang="en-US"/>
            </a:p>
          </p:txBody>
        </p:sp>
        <p:sp>
          <p:nvSpPr>
            <p:cNvPr id="10" name="Freeform 9">
              <a:extLst>
                <a:ext uri="{FF2B5EF4-FFF2-40B4-BE49-F238E27FC236}">
                  <a16:creationId xmlns:a16="http://schemas.microsoft.com/office/drawing/2014/main" id="{6C9F369A-6158-4AE8-BA04-138A9DFFAE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txBody>
            <a:bodyPr/>
            <a:lstStyle/>
            <a:p>
              <a:endParaRPr lang="en-US"/>
            </a:p>
          </p:txBody>
        </p:sp>
        <p:sp>
          <p:nvSpPr>
            <p:cNvPr id="11" name="Freeform 10">
              <a:extLst>
                <a:ext uri="{FF2B5EF4-FFF2-40B4-BE49-F238E27FC236}">
                  <a16:creationId xmlns:a16="http://schemas.microsoft.com/office/drawing/2014/main" id="{FC7B1DF4-AD98-42A8-820F-667A3DCC40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txBody>
            <a:bodyPr/>
            <a:lstStyle/>
            <a:p>
              <a:endParaRPr lang="en-US"/>
            </a:p>
          </p:txBody>
        </p:sp>
        <p:sp>
          <p:nvSpPr>
            <p:cNvPr id="12" name="Freeform 11">
              <a:extLst>
                <a:ext uri="{FF2B5EF4-FFF2-40B4-BE49-F238E27FC236}">
                  <a16:creationId xmlns:a16="http://schemas.microsoft.com/office/drawing/2014/main" id="{61C58B74-3656-4FD5-AC47-EE3A59EBB8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txBody>
            <a:bodyPr/>
            <a:lstStyle/>
            <a:p>
              <a:endParaRPr lang="en-US"/>
            </a:p>
          </p:txBody>
        </p:sp>
        <p:sp>
          <p:nvSpPr>
            <p:cNvPr id="13" name="Freeform 12">
              <a:extLst>
                <a:ext uri="{FF2B5EF4-FFF2-40B4-BE49-F238E27FC236}">
                  <a16:creationId xmlns:a16="http://schemas.microsoft.com/office/drawing/2014/main" id="{8B349A01-D803-4A18-B608-47BFCED434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txBody>
            <a:bodyPr/>
            <a:lstStyle/>
            <a:p>
              <a:endParaRPr lang="en-US"/>
            </a:p>
          </p:txBody>
        </p:sp>
      </p:grpSp>
      <p:sp useBgFill="1">
        <p:nvSpPr>
          <p:cNvPr id="15" name="Rectangle 14">
            <a:extLst>
              <a:ext uri="{FF2B5EF4-FFF2-40B4-BE49-F238E27FC236}">
                <a16:creationId xmlns:a16="http://schemas.microsoft.com/office/drawing/2014/main" id="{15655827-B42D-4180-88D3-D83F25E4B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a:effectLst/>
        </p:spPr>
        <p:txBody>
          <a:bodyPr rtlCol="0" anchor="ctr"/>
          <a:lstStyle/>
          <a:p>
            <a:pPr algn="ctr"/>
            <a:endParaRPr lang="en-US"/>
          </a:p>
        </p:txBody>
      </p:sp>
      <p:sp>
        <p:nvSpPr>
          <p:cNvPr id="17" name="Freeform: Shape 16">
            <a:extLst>
              <a:ext uri="{FF2B5EF4-FFF2-40B4-BE49-F238E27FC236}">
                <a16:creationId xmlns:a16="http://schemas.microsoft.com/office/drawing/2014/main" id="{24ACCB06-563C-4ADE-B4D6-1FE9F723C7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955594"/>
            <a:ext cx="1371718" cy="2902407"/>
          </a:xfrm>
          <a:custGeom>
            <a:avLst/>
            <a:gdLst>
              <a:gd name="connsiteX0" fmla="*/ 0 w 1828958"/>
              <a:gd name="connsiteY0" fmla="*/ 0 h 2902407"/>
              <a:gd name="connsiteX1" fmla="*/ 1828958 w 1828958"/>
              <a:gd name="connsiteY1" fmla="*/ 2902407 h 2902407"/>
              <a:gd name="connsiteX2" fmla="*/ 1709896 w 1828958"/>
              <a:gd name="connsiteY2" fmla="*/ 2902407 h 2902407"/>
              <a:gd name="connsiteX3" fmla="*/ 0 w 1828958"/>
              <a:gd name="connsiteY3" fmla="*/ 63474 h 2902407"/>
            </a:gdLst>
            <a:ahLst/>
            <a:cxnLst>
              <a:cxn ang="0">
                <a:pos x="connsiteX0" y="connsiteY0"/>
              </a:cxn>
              <a:cxn ang="0">
                <a:pos x="connsiteX1" y="connsiteY1"/>
              </a:cxn>
              <a:cxn ang="0">
                <a:pos x="connsiteX2" y="connsiteY2"/>
              </a:cxn>
              <a:cxn ang="0">
                <a:pos x="connsiteX3" y="connsiteY3"/>
              </a:cxn>
            </a:cxnLst>
            <a:rect l="l" t="t" r="r" b="b"/>
            <a:pathLst>
              <a:path w="1828958" h="2902407">
                <a:moveTo>
                  <a:pt x="0" y="0"/>
                </a:moveTo>
                <a:lnTo>
                  <a:pt x="1828958" y="2902407"/>
                </a:lnTo>
                <a:lnTo>
                  <a:pt x="1709896" y="2902407"/>
                </a:lnTo>
                <a:lnTo>
                  <a:pt x="0" y="63474"/>
                </a:lnTo>
                <a:close/>
              </a:path>
            </a:pathLst>
          </a:custGeom>
          <a:solidFill>
            <a:srgbClr val="262626"/>
          </a:solidFill>
          <a:ln>
            <a:noFill/>
          </a:ln>
        </p:spPr>
        <p:txBody>
          <a:bodyPr/>
          <a:lstStyle/>
          <a:p>
            <a:endParaRPr lang="en-US"/>
          </a:p>
        </p:txBody>
      </p:sp>
      <p:sp>
        <p:nvSpPr>
          <p:cNvPr id="19" name="Freeform: Shape 18">
            <a:extLst>
              <a:ext uri="{FF2B5EF4-FFF2-40B4-BE49-F238E27FC236}">
                <a16:creationId xmlns:a16="http://schemas.microsoft.com/office/drawing/2014/main" id="{40761ECD-D92B-46AE-82CA-640023D282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220098"/>
            <a:ext cx="2182534" cy="3637903"/>
          </a:xfrm>
          <a:custGeom>
            <a:avLst/>
            <a:gdLst>
              <a:gd name="connsiteX0" fmla="*/ 0 w 2910045"/>
              <a:gd name="connsiteY0" fmla="*/ 0 h 3637903"/>
              <a:gd name="connsiteX1" fmla="*/ 2910045 w 2910045"/>
              <a:gd name="connsiteY1" fmla="*/ 3637903 h 3637903"/>
              <a:gd name="connsiteX2" fmla="*/ 2786220 w 2910045"/>
              <a:gd name="connsiteY2" fmla="*/ 3637903 h 3637903"/>
              <a:gd name="connsiteX3" fmla="*/ 0 w 2910045"/>
              <a:gd name="connsiteY3" fmla="*/ 20366 h 3637903"/>
            </a:gdLst>
            <a:ahLst/>
            <a:cxnLst>
              <a:cxn ang="0">
                <a:pos x="connsiteX0" y="connsiteY0"/>
              </a:cxn>
              <a:cxn ang="0">
                <a:pos x="connsiteX1" y="connsiteY1"/>
              </a:cxn>
              <a:cxn ang="0">
                <a:pos x="connsiteX2" y="connsiteY2"/>
              </a:cxn>
              <a:cxn ang="0">
                <a:pos x="connsiteX3" y="connsiteY3"/>
              </a:cxn>
            </a:cxnLst>
            <a:rect l="l" t="t" r="r" b="b"/>
            <a:pathLst>
              <a:path w="2910045" h="3637903">
                <a:moveTo>
                  <a:pt x="0" y="0"/>
                </a:moveTo>
                <a:lnTo>
                  <a:pt x="2910045" y="3637903"/>
                </a:lnTo>
                <a:lnTo>
                  <a:pt x="2786220" y="3637903"/>
                </a:lnTo>
                <a:lnTo>
                  <a:pt x="0" y="20366"/>
                </a:lnTo>
                <a:close/>
              </a:path>
            </a:pathLst>
          </a:custGeom>
          <a:solidFill>
            <a:schemeClr val="accent1">
              <a:lumMod val="50000"/>
            </a:schemeClr>
          </a:solidFill>
          <a:ln>
            <a:noFill/>
          </a:ln>
        </p:spPr>
        <p:txBody>
          <a:bodyPr/>
          <a:lstStyle/>
          <a:p>
            <a:endParaRPr lang="en-US"/>
          </a:p>
        </p:txBody>
      </p:sp>
      <p:sp>
        <p:nvSpPr>
          <p:cNvPr id="21" name="Freeform: Shape 20">
            <a:extLst>
              <a:ext uri="{FF2B5EF4-FFF2-40B4-BE49-F238E27FC236}">
                <a16:creationId xmlns:a16="http://schemas.microsoft.com/office/drawing/2014/main" id="{9A928607-C55C-40FD-B2DF-6CD6A7226A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2845509"/>
            <a:ext cx="3112413" cy="4012491"/>
          </a:xfrm>
          <a:custGeom>
            <a:avLst/>
            <a:gdLst>
              <a:gd name="connsiteX0" fmla="*/ 0 w 4149883"/>
              <a:gd name="connsiteY0" fmla="*/ 0 h 4012491"/>
              <a:gd name="connsiteX1" fmla="*/ 4149883 w 4149883"/>
              <a:gd name="connsiteY1" fmla="*/ 4012491 h 4012491"/>
              <a:gd name="connsiteX2" fmla="*/ 2910046 w 4149883"/>
              <a:gd name="connsiteY2" fmla="*/ 4012491 h 4012491"/>
              <a:gd name="connsiteX3" fmla="*/ 0 w 4149883"/>
              <a:gd name="connsiteY3" fmla="*/ 374587 h 4012491"/>
            </a:gdLst>
            <a:ahLst/>
            <a:cxnLst>
              <a:cxn ang="0">
                <a:pos x="connsiteX0" y="connsiteY0"/>
              </a:cxn>
              <a:cxn ang="0">
                <a:pos x="connsiteX1" y="connsiteY1"/>
              </a:cxn>
              <a:cxn ang="0">
                <a:pos x="connsiteX2" y="connsiteY2"/>
              </a:cxn>
              <a:cxn ang="0">
                <a:pos x="connsiteX3" y="connsiteY3"/>
              </a:cxn>
            </a:cxnLst>
            <a:rect l="l" t="t" r="r" b="b"/>
            <a:pathLst>
              <a:path w="4149883" h="4012491">
                <a:moveTo>
                  <a:pt x="0" y="0"/>
                </a:moveTo>
                <a:lnTo>
                  <a:pt x="4149883" y="4012491"/>
                </a:lnTo>
                <a:lnTo>
                  <a:pt x="2910046" y="4012491"/>
                </a:lnTo>
                <a:lnTo>
                  <a:pt x="0" y="374587"/>
                </a:lnTo>
                <a:close/>
              </a:path>
            </a:pathLst>
          </a:custGeom>
          <a:solidFill>
            <a:schemeClr val="accent1">
              <a:lumMod val="75000"/>
            </a:schemeClr>
          </a:solidFill>
          <a:ln>
            <a:noFill/>
          </a:ln>
        </p:spPr>
        <p:txBody>
          <a:bodyPr/>
          <a:lstStyle/>
          <a:p>
            <a:endParaRPr lang="en-US"/>
          </a:p>
        </p:txBody>
      </p:sp>
      <p:sp>
        <p:nvSpPr>
          <p:cNvPr id="23" name="Freeform: Shape 22">
            <a:extLst>
              <a:ext uri="{FF2B5EF4-FFF2-40B4-BE49-F238E27FC236}">
                <a16:creationId xmlns:a16="http://schemas.microsoft.com/office/drawing/2014/main" id="{400A20C1-29A4-43E0-AB15-7931F76F8C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332410"/>
            <a:ext cx="2039659" cy="3525590"/>
          </a:xfrm>
          <a:custGeom>
            <a:avLst/>
            <a:gdLst>
              <a:gd name="connsiteX0" fmla="*/ 0 w 2719546"/>
              <a:gd name="connsiteY0" fmla="*/ 0 h 3525590"/>
              <a:gd name="connsiteX1" fmla="*/ 2719546 w 2719546"/>
              <a:gd name="connsiteY1" fmla="*/ 3525590 h 3525590"/>
              <a:gd name="connsiteX2" fmla="*/ 1828959 w 2719546"/>
              <a:gd name="connsiteY2" fmla="*/ 3525590 h 3525590"/>
              <a:gd name="connsiteX3" fmla="*/ 0 w 2719546"/>
              <a:gd name="connsiteY3" fmla="*/ 623183 h 3525590"/>
            </a:gdLst>
            <a:ahLst/>
            <a:cxnLst>
              <a:cxn ang="0">
                <a:pos x="connsiteX0" y="connsiteY0"/>
              </a:cxn>
              <a:cxn ang="0">
                <a:pos x="connsiteX1" y="connsiteY1"/>
              </a:cxn>
              <a:cxn ang="0">
                <a:pos x="connsiteX2" y="connsiteY2"/>
              </a:cxn>
              <a:cxn ang="0">
                <a:pos x="connsiteX3" y="connsiteY3"/>
              </a:cxn>
            </a:cxnLst>
            <a:rect l="l" t="t" r="r" b="b"/>
            <a:pathLst>
              <a:path w="2719546" h="3525590">
                <a:moveTo>
                  <a:pt x="0" y="0"/>
                </a:moveTo>
                <a:lnTo>
                  <a:pt x="2719546" y="3525590"/>
                </a:lnTo>
                <a:lnTo>
                  <a:pt x="1828959" y="3525590"/>
                </a:lnTo>
                <a:lnTo>
                  <a:pt x="0" y="623183"/>
                </a:lnTo>
                <a:close/>
              </a:path>
            </a:pathLst>
          </a:custGeom>
          <a:solidFill>
            <a:srgbClr val="404040"/>
          </a:solidFill>
          <a:ln>
            <a:noFill/>
          </a:ln>
        </p:spPr>
        <p:txBody>
          <a:bodyPr/>
          <a:lstStyle/>
          <a:p>
            <a:endParaRPr lang="en-US"/>
          </a:p>
        </p:txBody>
      </p:sp>
      <p:sp>
        <p:nvSpPr>
          <p:cNvPr id="2" name="Title 1">
            <a:extLst>
              <a:ext uri="{FF2B5EF4-FFF2-40B4-BE49-F238E27FC236}">
                <a16:creationId xmlns:a16="http://schemas.microsoft.com/office/drawing/2014/main" id="{5D718119-E1DC-4C7C-8E75-42274460ACF3}"/>
              </a:ext>
            </a:extLst>
          </p:cNvPr>
          <p:cNvSpPr>
            <a:spLocks noGrp="1"/>
          </p:cNvSpPr>
          <p:nvPr>
            <p:ph type="title"/>
          </p:nvPr>
        </p:nvSpPr>
        <p:spPr>
          <a:xfrm>
            <a:off x="1143000" y="643468"/>
            <a:ext cx="6858000" cy="2902407"/>
          </a:xfrm>
        </p:spPr>
        <p:txBody>
          <a:bodyPr vert="horz" lIns="91440" tIns="45720" rIns="91440" bIns="45720" rtlCol="0" anchor="b">
            <a:normAutofit/>
          </a:bodyPr>
          <a:lstStyle/>
          <a:p>
            <a:r>
              <a:rPr lang="en-US" sz="6300" dirty="0"/>
              <a:t>LLP STATUS</a:t>
            </a:r>
          </a:p>
        </p:txBody>
      </p:sp>
    </p:spTree>
    <p:extLst>
      <p:ext uri="{BB962C8B-B14F-4D97-AF65-F5344CB8AC3E}">
        <p14:creationId xmlns:p14="http://schemas.microsoft.com/office/powerpoint/2010/main" val="1205662982"/>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E9D059B6-ADD8-488A-B346-63289E90D1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576" y="-4763"/>
            <a:ext cx="3761187" cy="6862763"/>
            <a:chOff x="2928938" y="-4763"/>
            <a:chExt cx="5014912" cy="6862763"/>
          </a:xfrm>
        </p:grpSpPr>
        <p:sp>
          <p:nvSpPr>
            <p:cNvPr id="8" name="Freeform 6">
              <a:extLst>
                <a:ext uri="{FF2B5EF4-FFF2-40B4-BE49-F238E27FC236}">
                  <a16:creationId xmlns:a16="http://schemas.microsoft.com/office/drawing/2014/main" id="{F69B42B4-BC82-4495-A6F9-A28167B56A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txBody>
            <a:bodyPr/>
            <a:lstStyle/>
            <a:p>
              <a:endParaRPr lang="en-US"/>
            </a:p>
          </p:txBody>
        </p:sp>
        <p:sp>
          <p:nvSpPr>
            <p:cNvPr id="9" name="Freeform 7">
              <a:extLst>
                <a:ext uri="{FF2B5EF4-FFF2-40B4-BE49-F238E27FC236}">
                  <a16:creationId xmlns:a16="http://schemas.microsoft.com/office/drawing/2014/main" id="{83CC168C-2AD4-4FFB-9F25-420ED6514C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txBody>
            <a:bodyPr/>
            <a:lstStyle/>
            <a:p>
              <a:endParaRPr lang="en-US"/>
            </a:p>
          </p:txBody>
        </p:sp>
        <p:sp>
          <p:nvSpPr>
            <p:cNvPr id="10" name="Freeform 9">
              <a:extLst>
                <a:ext uri="{FF2B5EF4-FFF2-40B4-BE49-F238E27FC236}">
                  <a16:creationId xmlns:a16="http://schemas.microsoft.com/office/drawing/2014/main" id="{6C9F369A-6158-4AE8-BA04-138A9DFFAE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txBody>
            <a:bodyPr/>
            <a:lstStyle/>
            <a:p>
              <a:endParaRPr lang="en-US"/>
            </a:p>
          </p:txBody>
        </p:sp>
        <p:sp>
          <p:nvSpPr>
            <p:cNvPr id="11" name="Freeform 10">
              <a:extLst>
                <a:ext uri="{FF2B5EF4-FFF2-40B4-BE49-F238E27FC236}">
                  <a16:creationId xmlns:a16="http://schemas.microsoft.com/office/drawing/2014/main" id="{FC7B1DF4-AD98-42A8-820F-667A3DCC40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txBody>
            <a:bodyPr/>
            <a:lstStyle/>
            <a:p>
              <a:endParaRPr lang="en-US"/>
            </a:p>
          </p:txBody>
        </p:sp>
        <p:sp>
          <p:nvSpPr>
            <p:cNvPr id="12" name="Freeform 11">
              <a:extLst>
                <a:ext uri="{FF2B5EF4-FFF2-40B4-BE49-F238E27FC236}">
                  <a16:creationId xmlns:a16="http://schemas.microsoft.com/office/drawing/2014/main" id="{61C58B74-3656-4FD5-AC47-EE3A59EBB8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txBody>
            <a:bodyPr/>
            <a:lstStyle/>
            <a:p>
              <a:endParaRPr lang="en-US"/>
            </a:p>
          </p:txBody>
        </p:sp>
        <p:sp>
          <p:nvSpPr>
            <p:cNvPr id="13" name="Freeform 12">
              <a:extLst>
                <a:ext uri="{FF2B5EF4-FFF2-40B4-BE49-F238E27FC236}">
                  <a16:creationId xmlns:a16="http://schemas.microsoft.com/office/drawing/2014/main" id="{8B349A01-D803-4A18-B608-47BFCED434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txBody>
            <a:bodyPr/>
            <a:lstStyle/>
            <a:p>
              <a:endParaRPr lang="en-US"/>
            </a:p>
          </p:txBody>
        </p:sp>
      </p:grpSp>
      <p:sp useBgFill="1">
        <p:nvSpPr>
          <p:cNvPr id="15" name="Rectangle 14">
            <a:extLst>
              <a:ext uri="{FF2B5EF4-FFF2-40B4-BE49-F238E27FC236}">
                <a16:creationId xmlns:a16="http://schemas.microsoft.com/office/drawing/2014/main" id="{15655827-B42D-4180-88D3-D83F25E4B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a:effectLst/>
        </p:spPr>
        <p:txBody>
          <a:bodyPr rtlCol="0" anchor="ctr"/>
          <a:lstStyle/>
          <a:p>
            <a:pPr algn="ctr"/>
            <a:endParaRPr lang="en-US"/>
          </a:p>
        </p:txBody>
      </p:sp>
      <p:sp>
        <p:nvSpPr>
          <p:cNvPr id="17" name="Freeform: Shape 16">
            <a:extLst>
              <a:ext uri="{FF2B5EF4-FFF2-40B4-BE49-F238E27FC236}">
                <a16:creationId xmlns:a16="http://schemas.microsoft.com/office/drawing/2014/main" id="{24ACCB06-563C-4ADE-B4D6-1FE9F723C7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955594"/>
            <a:ext cx="1371718" cy="2902407"/>
          </a:xfrm>
          <a:custGeom>
            <a:avLst/>
            <a:gdLst>
              <a:gd name="connsiteX0" fmla="*/ 0 w 1828958"/>
              <a:gd name="connsiteY0" fmla="*/ 0 h 2902407"/>
              <a:gd name="connsiteX1" fmla="*/ 1828958 w 1828958"/>
              <a:gd name="connsiteY1" fmla="*/ 2902407 h 2902407"/>
              <a:gd name="connsiteX2" fmla="*/ 1709896 w 1828958"/>
              <a:gd name="connsiteY2" fmla="*/ 2902407 h 2902407"/>
              <a:gd name="connsiteX3" fmla="*/ 0 w 1828958"/>
              <a:gd name="connsiteY3" fmla="*/ 63474 h 2902407"/>
            </a:gdLst>
            <a:ahLst/>
            <a:cxnLst>
              <a:cxn ang="0">
                <a:pos x="connsiteX0" y="connsiteY0"/>
              </a:cxn>
              <a:cxn ang="0">
                <a:pos x="connsiteX1" y="connsiteY1"/>
              </a:cxn>
              <a:cxn ang="0">
                <a:pos x="connsiteX2" y="connsiteY2"/>
              </a:cxn>
              <a:cxn ang="0">
                <a:pos x="connsiteX3" y="connsiteY3"/>
              </a:cxn>
            </a:cxnLst>
            <a:rect l="l" t="t" r="r" b="b"/>
            <a:pathLst>
              <a:path w="1828958" h="2902407">
                <a:moveTo>
                  <a:pt x="0" y="0"/>
                </a:moveTo>
                <a:lnTo>
                  <a:pt x="1828958" y="2902407"/>
                </a:lnTo>
                <a:lnTo>
                  <a:pt x="1709896" y="2902407"/>
                </a:lnTo>
                <a:lnTo>
                  <a:pt x="0" y="63474"/>
                </a:lnTo>
                <a:close/>
              </a:path>
            </a:pathLst>
          </a:custGeom>
          <a:solidFill>
            <a:srgbClr val="262626"/>
          </a:solidFill>
          <a:ln>
            <a:noFill/>
          </a:ln>
        </p:spPr>
        <p:txBody>
          <a:bodyPr/>
          <a:lstStyle/>
          <a:p>
            <a:endParaRPr lang="en-US"/>
          </a:p>
        </p:txBody>
      </p:sp>
      <p:sp>
        <p:nvSpPr>
          <p:cNvPr id="19" name="Freeform: Shape 18">
            <a:extLst>
              <a:ext uri="{FF2B5EF4-FFF2-40B4-BE49-F238E27FC236}">
                <a16:creationId xmlns:a16="http://schemas.microsoft.com/office/drawing/2014/main" id="{40761ECD-D92B-46AE-82CA-640023D282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220098"/>
            <a:ext cx="2182534" cy="3637903"/>
          </a:xfrm>
          <a:custGeom>
            <a:avLst/>
            <a:gdLst>
              <a:gd name="connsiteX0" fmla="*/ 0 w 2910045"/>
              <a:gd name="connsiteY0" fmla="*/ 0 h 3637903"/>
              <a:gd name="connsiteX1" fmla="*/ 2910045 w 2910045"/>
              <a:gd name="connsiteY1" fmla="*/ 3637903 h 3637903"/>
              <a:gd name="connsiteX2" fmla="*/ 2786220 w 2910045"/>
              <a:gd name="connsiteY2" fmla="*/ 3637903 h 3637903"/>
              <a:gd name="connsiteX3" fmla="*/ 0 w 2910045"/>
              <a:gd name="connsiteY3" fmla="*/ 20366 h 3637903"/>
            </a:gdLst>
            <a:ahLst/>
            <a:cxnLst>
              <a:cxn ang="0">
                <a:pos x="connsiteX0" y="connsiteY0"/>
              </a:cxn>
              <a:cxn ang="0">
                <a:pos x="connsiteX1" y="connsiteY1"/>
              </a:cxn>
              <a:cxn ang="0">
                <a:pos x="connsiteX2" y="connsiteY2"/>
              </a:cxn>
              <a:cxn ang="0">
                <a:pos x="connsiteX3" y="connsiteY3"/>
              </a:cxn>
            </a:cxnLst>
            <a:rect l="l" t="t" r="r" b="b"/>
            <a:pathLst>
              <a:path w="2910045" h="3637903">
                <a:moveTo>
                  <a:pt x="0" y="0"/>
                </a:moveTo>
                <a:lnTo>
                  <a:pt x="2910045" y="3637903"/>
                </a:lnTo>
                <a:lnTo>
                  <a:pt x="2786220" y="3637903"/>
                </a:lnTo>
                <a:lnTo>
                  <a:pt x="0" y="20366"/>
                </a:lnTo>
                <a:close/>
              </a:path>
            </a:pathLst>
          </a:custGeom>
          <a:solidFill>
            <a:schemeClr val="accent1">
              <a:lumMod val="50000"/>
            </a:schemeClr>
          </a:solidFill>
          <a:ln>
            <a:noFill/>
          </a:ln>
        </p:spPr>
        <p:txBody>
          <a:bodyPr/>
          <a:lstStyle/>
          <a:p>
            <a:endParaRPr lang="en-US"/>
          </a:p>
        </p:txBody>
      </p:sp>
      <p:sp>
        <p:nvSpPr>
          <p:cNvPr id="21" name="Freeform: Shape 20">
            <a:extLst>
              <a:ext uri="{FF2B5EF4-FFF2-40B4-BE49-F238E27FC236}">
                <a16:creationId xmlns:a16="http://schemas.microsoft.com/office/drawing/2014/main" id="{9A928607-C55C-40FD-B2DF-6CD6A7226A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2845509"/>
            <a:ext cx="3112413" cy="4012491"/>
          </a:xfrm>
          <a:custGeom>
            <a:avLst/>
            <a:gdLst>
              <a:gd name="connsiteX0" fmla="*/ 0 w 4149883"/>
              <a:gd name="connsiteY0" fmla="*/ 0 h 4012491"/>
              <a:gd name="connsiteX1" fmla="*/ 4149883 w 4149883"/>
              <a:gd name="connsiteY1" fmla="*/ 4012491 h 4012491"/>
              <a:gd name="connsiteX2" fmla="*/ 2910046 w 4149883"/>
              <a:gd name="connsiteY2" fmla="*/ 4012491 h 4012491"/>
              <a:gd name="connsiteX3" fmla="*/ 0 w 4149883"/>
              <a:gd name="connsiteY3" fmla="*/ 374587 h 4012491"/>
            </a:gdLst>
            <a:ahLst/>
            <a:cxnLst>
              <a:cxn ang="0">
                <a:pos x="connsiteX0" y="connsiteY0"/>
              </a:cxn>
              <a:cxn ang="0">
                <a:pos x="connsiteX1" y="connsiteY1"/>
              </a:cxn>
              <a:cxn ang="0">
                <a:pos x="connsiteX2" y="connsiteY2"/>
              </a:cxn>
              <a:cxn ang="0">
                <a:pos x="connsiteX3" y="connsiteY3"/>
              </a:cxn>
            </a:cxnLst>
            <a:rect l="l" t="t" r="r" b="b"/>
            <a:pathLst>
              <a:path w="4149883" h="4012491">
                <a:moveTo>
                  <a:pt x="0" y="0"/>
                </a:moveTo>
                <a:lnTo>
                  <a:pt x="4149883" y="4012491"/>
                </a:lnTo>
                <a:lnTo>
                  <a:pt x="2910046" y="4012491"/>
                </a:lnTo>
                <a:lnTo>
                  <a:pt x="0" y="374587"/>
                </a:lnTo>
                <a:close/>
              </a:path>
            </a:pathLst>
          </a:custGeom>
          <a:solidFill>
            <a:schemeClr val="accent1">
              <a:lumMod val="75000"/>
            </a:schemeClr>
          </a:solidFill>
          <a:ln>
            <a:noFill/>
          </a:ln>
        </p:spPr>
        <p:txBody>
          <a:bodyPr/>
          <a:lstStyle/>
          <a:p>
            <a:endParaRPr lang="en-US"/>
          </a:p>
        </p:txBody>
      </p:sp>
      <p:sp>
        <p:nvSpPr>
          <p:cNvPr id="23" name="Freeform: Shape 22">
            <a:extLst>
              <a:ext uri="{FF2B5EF4-FFF2-40B4-BE49-F238E27FC236}">
                <a16:creationId xmlns:a16="http://schemas.microsoft.com/office/drawing/2014/main" id="{400A20C1-29A4-43E0-AB15-7931F76F8C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332410"/>
            <a:ext cx="2039659" cy="3525590"/>
          </a:xfrm>
          <a:custGeom>
            <a:avLst/>
            <a:gdLst>
              <a:gd name="connsiteX0" fmla="*/ 0 w 2719546"/>
              <a:gd name="connsiteY0" fmla="*/ 0 h 3525590"/>
              <a:gd name="connsiteX1" fmla="*/ 2719546 w 2719546"/>
              <a:gd name="connsiteY1" fmla="*/ 3525590 h 3525590"/>
              <a:gd name="connsiteX2" fmla="*/ 1828959 w 2719546"/>
              <a:gd name="connsiteY2" fmla="*/ 3525590 h 3525590"/>
              <a:gd name="connsiteX3" fmla="*/ 0 w 2719546"/>
              <a:gd name="connsiteY3" fmla="*/ 623183 h 3525590"/>
            </a:gdLst>
            <a:ahLst/>
            <a:cxnLst>
              <a:cxn ang="0">
                <a:pos x="connsiteX0" y="connsiteY0"/>
              </a:cxn>
              <a:cxn ang="0">
                <a:pos x="connsiteX1" y="connsiteY1"/>
              </a:cxn>
              <a:cxn ang="0">
                <a:pos x="connsiteX2" y="connsiteY2"/>
              </a:cxn>
              <a:cxn ang="0">
                <a:pos x="connsiteX3" y="connsiteY3"/>
              </a:cxn>
            </a:cxnLst>
            <a:rect l="l" t="t" r="r" b="b"/>
            <a:pathLst>
              <a:path w="2719546" h="3525590">
                <a:moveTo>
                  <a:pt x="0" y="0"/>
                </a:moveTo>
                <a:lnTo>
                  <a:pt x="2719546" y="3525590"/>
                </a:lnTo>
                <a:lnTo>
                  <a:pt x="1828959" y="3525590"/>
                </a:lnTo>
                <a:lnTo>
                  <a:pt x="0" y="623183"/>
                </a:lnTo>
                <a:close/>
              </a:path>
            </a:pathLst>
          </a:custGeom>
          <a:solidFill>
            <a:srgbClr val="404040"/>
          </a:solidFill>
          <a:ln>
            <a:noFill/>
          </a:ln>
        </p:spPr>
        <p:txBody>
          <a:bodyPr/>
          <a:lstStyle/>
          <a:p>
            <a:endParaRPr lang="en-US"/>
          </a:p>
        </p:txBody>
      </p:sp>
      <p:sp>
        <p:nvSpPr>
          <p:cNvPr id="2" name="Title 1">
            <a:extLst>
              <a:ext uri="{FF2B5EF4-FFF2-40B4-BE49-F238E27FC236}">
                <a16:creationId xmlns:a16="http://schemas.microsoft.com/office/drawing/2014/main" id="{7DDFF08F-DA5E-471E-B479-FC6161AA24A6}"/>
              </a:ext>
            </a:extLst>
          </p:cNvPr>
          <p:cNvSpPr>
            <a:spLocks noGrp="1"/>
          </p:cNvSpPr>
          <p:nvPr>
            <p:ph type="title"/>
          </p:nvPr>
        </p:nvSpPr>
        <p:spPr>
          <a:xfrm>
            <a:off x="1143000" y="643468"/>
            <a:ext cx="6858000" cy="2902407"/>
          </a:xfrm>
        </p:spPr>
        <p:txBody>
          <a:bodyPr vert="horz" lIns="91440" tIns="45720" rIns="91440" bIns="45720" rtlCol="0" anchor="b">
            <a:normAutofit fontScale="90000"/>
          </a:bodyPr>
          <a:lstStyle/>
          <a:p>
            <a:r>
              <a:rPr lang="en-US" sz="6600" dirty="0"/>
              <a:t>LAST SHOP VISIT OVERHAUL RECORDS</a:t>
            </a:r>
            <a:endParaRPr lang="en-US" sz="6300" dirty="0"/>
          </a:p>
        </p:txBody>
      </p:sp>
    </p:spTree>
    <p:extLst>
      <p:ext uri="{BB962C8B-B14F-4D97-AF65-F5344CB8AC3E}">
        <p14:creationId xmlns:p14="http://schemas.microsoft.com/office/powerpoint/2010/main" val="208686942"/>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3C6C32D-9F73-BF6A-E86F-00758013F6F1}"/>
              </a:ext>
            </a:extLst>
          </p:cNvPr>
          <p:cNvSpPr txBox="1">
            <a:spLocks/>
          </p:cNvSpPr>
          <p:nvPr/>
        </p:nvSpPr>
        <p:spPr>
          <a:xfrm>
            <a:off x="1143000" y="643468"/>
            <a:ext cx="6858000" cy="2902407"/>
          </a:xfrm>
          <a:prstGeom prst="rect">
            <a:avLst/>
          </a:prstGeom>
          <a:effectLst/>
        </p:spPr>
        <p:txBody>
          <a:bodyPr vert="horz" lIns="91440" tIns="45720" rIns="91440" bIns="45720" rtlCol="0" anchor="b">
            <a:norm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6300" dirty="0"/>
              <a:t>REMOVAL TAGS</a:t>
            </a:r>
          </a:p>
        </p:txBody>
      </p:sp>
    </p:spTree>
    <p:extLst>
      <p:ext uri="{BB962C8B-B14F-4D97-AF65-F5344CB8AC3E}">
        <p14:creationId xmlns:p14="http://schemas.microsoft.com/office/powerpoint/2010/main" val="3535546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66" name="Group 65">
            <a:extLst>
              <a:ext uri="{FF2B5EF4-FFF2-40B4-BE49-F238E27FC236}">
                <a16:creationId xmlns:a16="http://schemas.microsoft.com/office/drawing/2014/main" id="{3F1527C3-06F4-4F4D-B364-8E97266450C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109" y="0"/>
            <a:ext cx="1827609" cy="6858001"/>
            <a:chOff x="1320800" y="0"/>
            <a:chExt cx="2436813" cy="6858001"/>
          </a:xfrm>
        </p:grpSpPr>
        <p:sp>
          <p:nvSpPr>
            <p:cNvPr id="67" name="Freeform 6">
              <a:extLst>
                <a:ext uri="{FF2B5EF4-FFF2-40B4-BE49-F238E27FC236}">
                  <a16:creationId xmlns:a16="http://schemas.microsoft.com/office/drawing/2014/main" id="{BF1C23D2-D74F-4456-AD7B-904A6E287C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US"/>
            </a:p>
          </p:txBody>
        </p:sp>
        <p:sp>
          <p:nvSpPr>
            <p:cNvPr id="68" name="Freeform 7">
              <a:extLst>
                <a:ext uri="{FF2B5EF4-FFF2-40B4-BE49-F238E27FC236}">
                  <a16:creationId xmlns:a16="http://schemas.microsoft.com/office/drawing/2014/main" id="{578577AD-563A-4936-9ACB-FDCF298412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US"/>
            </a:p>
          </p:txBody>
        </p:sp>
        <p:sp>
          <p:nvSpPr>
            <p:cNvPr id="69" name="Freeform 8">
              <a:extLst>
                <a:ext uri="{FF2B5EF4-FFF2-40B4-BE49-F238E27FC236}">
                  <a16:creationId xmlns:a16="http://schemas.microsoft.com/office/drawing/2014/main" id="{1C9F3743-BFAB-4636-81C7-ACD99C694B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US"/>
            </a:p>
          </p:txBody>
        </p:sp>
        <p:sp>
          <p:nvSpPr>
            <p:cNvPr id="70" name="Freeform 9">
              <a:extLst>
                <a:ext uri="{FF2B5EF4-FFF2-40B4-BE49-F238E27FC236}">
                  <a16:creationId xmlns:a16="http://schemas.microsoft.com/office/drawing/2014/main" id="{FC58029E-BC15-45E4-AA28-CC80C96A3F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US"/>
            </a:p>
          </p:txBody>
        </p:sp>
        <p:sp>
          <p:nvSpPr>
            <p:cNvPr id="71" name="Freeform 10">
              <a:extLst>
                <a:ext uri="{FF2B5EF4-FFF2-40B4-BE49-F238E27FC236}">
                  <a16:creationId xmlns:a16="http://schemas.microsoft.com/office/drawing/2014/main" id="{41CBB721-7EDD-4FEA-9D6B-A3656D9F45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US"/>
            </a:p>
          </p:txBody>
        </p:sp>
        <p:sp>
          <p:nvSpPr>
            <p:cNvPr id="72" name="Freeform 11">
              <a:extLst>
                <a:ext uri="{FF2B5EF4-FFF2-40B4-BE49-F238E27FC236}">
                  <a16:creationId xmlns:a16="http://schemas.microsoft.com/office/drawing/2014/main" id="{4C945CDA-4F14-4FA0-B272-B1E25B4FA1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US"/>
            </a:p>
          </p:txBody>
        </p:sp>
      </p:grpSp>
      <p:sp useBgFill="1">
        <p:nvSpPr>
          <p:cNvPr id="74" name="Rectangle 73">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Shape 75">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Title 1">
            <a:extLst>
              <a:ext uri="{FF2B5EF4-FFF2-40B4-BE49-F238E27FC236}">
                <a16:creationId xmlns:a16="http://schemas.microsoft.com/office/drawing/2014/main" id="{02158B48-832D-439B-829A-79768FF19850}"/>
              </a:ext>
            </a:extLst>
          </p:cNvPr>
          <p:cNvSpPr>
            <a:spLocks noGrp="1"/>
          </p:cNvSpPr>
          <p:nvPr>
            <p:ph type="title"/>
          </p:nvPr>
        </p:nvSpPr>
        <p:spPr>
          <a:xfrm>
            <a:off x="113109" y="685801"/>
            <a:ext cx="2603151" cy="2971799"/>
          </a:xfrm>
        </p:spPr>
        <p:txBody>
          <a:bodyPr vert="horz" lIns="91440" tIns="45720" rIns="91440" bIns="45720" rtlCol="0" anchor="ctr">
            <a:normAutofit/>
          </a:bodyPr>
          <a:lstStyle/>
          <a:p>
            <a:r>
              <a:rPr lang="en-US" sz="3200" b="1" dirty="0">
                <a:solidFill>
                  <a:srgbClr val="FFFFFF"/>
                </a:solidFill>
              </a:rPr>
              <a:t>ADDITIONAL RECORDS LINK</a:t>
            </a:r>
          </a:p>
        </p:txBody>
      </p:sp>
      <p:grpSp>
        <p:nvGrpSpPr>
          <p:cNvPr id="78" name="Group 77">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79" name="Freeform 6">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US"/>
            </a:p>
          </p:txBody>
        </p:sp>
        <p:sp>
          <p:nvSpPr>
            <p:cNvPr id="80" name="Freeform 7">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US"/>
            </a:p>
          </p:txBody>
        </p:sp>
        <p:sp>
          <p:nvSpPr>
            <p:cNvPr id="81" name="Freeform 8">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US"/>
            </a:p>
          </p:txBody>
        </p:sp>
        <p:sp>
          <p:nvSpPr>
            <p:cNvPr id="82" name="Freeform 9">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US"/>
            </a:p>
          </p:txBody>
        </p:sp>
        <p:sp>
          <p:nvSpPr>
            <p:cNvPr id="83" name="Freeform 10">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US"/>
            </a:p>
          </p:txBody>
        </p:sp>
        <p:sp>
          <p:nvSpPr>
            <p:cNvPr id="84" name="Freeform 11">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US"/>
            </a:p>
          </p:txBody>
        </p:sp>
      </p:grpSp>
      <p:sp>
        <p:nvSpPr>
          <p:cNvPr id="7" name="Text Placeholder 3">
            <a:extLst>
              <a:ext uri="{FF2B5EF4-FFF2-40B4-BE49-F238E27FC236}">
                <a16:creationId xmlns:a16="http://schemas.microsoft.com/office/drawing/2014/main" id="{DE0F98A7-0CB7-46D7-BC5E-BE21A8EB2F16}"/>
              </a:ext>
            </a:extLst>
          </p:cNvPr>
          <p:cNvSpPr>
            <a:spLocks noGrp="1"/>
          </p:cNvSpPr>
          <p:nvPr>
            <p:ph type="body" sz="half" idx="2"/>
          </p:nvPr>
        </p:nvSpPr>
        <p:spPr>
          <a:xfrm>
            <a:off x="3837829" y="9524"/>
            <a:ext cx="4789439" cy="6858001"/>
          </a:xfrm>
        </p:spPr>
        <p:txBody>
          <a:bodyPr vert="horz" lIns="91440" tIns="45720" rIns="91440" bIns="45720" rtlCol="0" anchor="ctr">
            <a:normAutofit/>
          </a:bodyPr>
          <a:lstStyle/>
          <a:p>
            <a:pPr marL="285750" indent="-285750" algn="l">
              <a:lnSpc>
                <a:spcPct val="90000"/>
              </a:lnSpc>
              <a:buFont typeface="Arial"/>
              <a:buChar char="•"/>
            </a:pPr>
            <a:r>
              <a:rPr lang="en-US" sz="1800" dirty="0">
                <a:latin typeface="Calibri" panose="020F0502020204030204" pitchFamily="34" charset="0"/>
                <a:cs typeface="Calibri" panose="020F0502020204030204" pitchFamily="34" charset="0"/>
              </a:rPr>
              <a:t>NLG LLP BTB DOCS.: </a:t>
            </a:r>
            <a:r>
              <a:rPr lang="en-US" dirty="0">
                <a:latin typeface="Calibri" panose="020F0502020204030204" pitchFamily="34" charset="0"/>
                <a:cs typeface="Calibri" panose="020F0502020204030204" pitchFamily="34" charset="0"/>
                <a:hlinkClick r:id="rId3"/>
              </a:rPr>
              <a:t>https://kpaviation.egnyte.com/fl/Oji8PvltSg</a:t>
            </a:r>
            <a:endParaRPr lang="en-US" dirty="0">
              <a:latin typeface="Calibri" panose="020F0502020204030204" pitchFamily="34" charset="0"/>
              <a:cs typeface="Calibri" panose="020F0502020204030204" pitchFamily="34" charset="0"/>
            </a:endParaRPr>
          </a:p>
          <a:p>
            <a:pPr algn="l">
              <a:lnSpc>
                <a:spcPct val="90000"/>
              </a:lnSpc>
            </a:pPr>
            <a:endParaRPr lang="en-US" dirty="0">
              <a:latin typeface="Calibri" panose="020F0502020204030204" pitchFamily="34" charset="0"/>
              <a:cs typeface="Calibri" panose="020F0502020204030204" pitchFamily="34" charset="0"/>
            </a:endParaRPr>
          </a:p>
          <a:p>
            <a:pPr marL="285750" indent="-285750" algn="l">
              <a:lnSpc>
                <a:spcPct val="90000"/>
              </a:lnSpc>
              <a:buFont typeface="Arial"/>
              <a:buChar char="•"/>
            </a:pPr>
            <a:r>
              <a:rPr lang="en-US" sz="1800" dirty="0">
                <a:latin typeface="Calibri" panose="020F0502020204030204" pitchFamily="34" charset="0"/>
                <a:cs typeface="Calibri" panose="020F0502020204030204" pitchFamily="34" charset="0"/>
              </a:rPr>
              <a:t>NLG HISTORICAL SV: </a:t>
            </a:r>
            <a:r>
              <a:rPr lang="en-US" dirty="0">
                <a:latin typeface="Calibri" panose="020F0502020204030204" pitchFamily="34" charset="0"/>
                <a:cs typeface="Calibri" panose="020F0502020204030204" pitchFamily="34" charset="0"/>
                <a:hlinkClick r:id="rId4"/>
              </a:rPr>
              <a:t>https://kpaviation.egnyte.com/fl/X68do8m1KG</a:t>
            </a:r>
            <a:endParaRPr lang="en-US" dirty="0">
              <a:latin typeface="Calibri" panose="020F0502020204030204" pitchFamily="34" charset="0"/>
              <a:cs typeface="Calibri" panose="020F0502020204030204" pitchFamily="34" charset="0"/>
            </a:endParaRPr>
          </a:p>
          <a:p>
            <a:pPr algn="l">
              <a:lnSpc>
                <a:spcPct val="90000"/>
              </a:lnSpc>
            </a:pPr>
            <a:endParaRPr lang="en-US" sz="1700" dirty="0">
              <a:latin typeface="Calibri" panose="020F0502020204030204" pitchFamily="34" charset="0"/>
              <a:cs typeface="Calibri" panose="020F0502020204030204" pitchFamily="34" charset="0"/>
            </a:endParaRPr>
          </a:p>
          <a:p>
            <a:pPr algn="l">
              <a:buFont typeface="Arial"/>
              <a:buChar char="•"/>
            </a:pPr>
            <a:endParaRPr lang="en-US" sz="1700" dirty="0">
              <a:latin typeface="Calibri" panose="020F0502020204030204" pitchFamily="34" charset="0"/>
              <a:cs typeface="Calibri" panose="020F0502020204030204" pitchFamily="34" charset="0"/>
            </a:endParaRPr>
          </a:p>
          <a:p>
            <a:pPr algn="l">
              <a:buFont typeface="Arial"/>
              <a:buChar char="•"/>
            </a:pPr>
            <a:endParaRPr lang="en-US" sz="17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812553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A3B6FC5FC791A4CBD76963ACA7D329E" ma:contentTypeVersion="11" ma:contentTypeDescription="Create a new document." ma:contentTypeScope="" ma:versionID="4e48f0c3420fe102a5481a8e675ad39a">
  <xsd:schema xmlns:xsd="http://www.w3.org/2001/XMLSchema" xmlns:xs="http://www.w3.org/2001/XMLSchema" xmlns:p="http://schemas.microsoft.com/office/2006/metadata/properties" xmlns:ns2="9d8cc8d3-8002-4d70-b7e2-b789d7387701" xmlns:ns3="33ef1a0c-9ea6-4786-8ee3-926552e32d2d" targetNamespace="http://schemas.microsoft.com/office/2006/metadata/properties" ma:root="true" ma:fieldsID="4578b9e39364addc15728e9d4742bc23" ns2:_="" ns3:_="">
    <xsd:import namespace="9d8cc8d3-8002-4d70-b7e2-b789d7387701"/>
    <xsd:import namespace="33ef1a0c-9ea6-4786-8ee3-926552e32d2d"/>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d8cc8d3-8002-4d70-b7e2-b789d73877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3ef1a0c-9ea6-4786-8ee3-926552e32d2d"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B5C5AE2-DCD7-4663-8252-A451CD4999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d8cc8d3-8002-4d70-b7e2-b789d7387701"/>
    <ds:schemaRef ds:uri="33ef1a0c-9ea6-4786-8ee3-926552e32d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9F41B0C-93DD-46A2-9CE9-BD8B2EA5607D}">
  <ds:schemaRefs>
    <ds:schemaRef ds:uri="http://schemas.microsoft.com/sharepoint/v3/contenttype/forms"/>
  </ds:schemaRefs>
</ds:datastoreItem>
</file>

<file path=customXml/itemProps3.xml><?xml version="1.0" encoding="utf-8"?>
<ds:datastoreItem xmlns:ds="http://schemas.openxmlformats.org/officeDocument/2006/customXml" ds:itemID="{ECC4EC39-A163-4697-A001-D97A14ACD77F}">
  <ds:schemaRefs>
    <ds:schemaRef ds:uri="http://purl.org/dc/terms/"/>
    <ds:schemaRef ds:uri="http://schemas.microsoft.com/office/infopath/2007/PartnerControls"/>
    <ds:schemaRef ds:uri="http://www.w3.org/XML/1998/namespace"/>
    <ds:schemaRef ds:uri="33ef1a0c-9ea6-4786-8ee3-926552e32d2d"/>
    <ds:schemaRef ds:uri="http://schemas.microsoft.com/office/2006/documentManagement/types"/>
    <ds:schemaRef ds:uri="http://purl.org/dc/dcmitype/"/>
    <ds:schemaRef ds:uri="http://schemas.microsoft.com/office/2006/metadata/properties"/>
    <ds:schemaRef ds:uri="http://schemas.openxmlformats.org/package/2006/metadata/core-properties"/>
    <ds:schemaRef ds:uri="9d8cc8d3-8002-4d70-b7e2-b789d7387701"/>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47</TotalTime>
  <Words>176</Words>
  <Application>Microsoft Office PowerPoint</Application>
  <PresentationFormat>Presentación en pantalla (4:3)</PresentationFormat>
  <Paragraphs>26</Paragraphs>
  <Slides>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Arial</vt:lpstr>
      <vt:lpstr>Calibri</vt:lpstr>
      <vt:lpstr>Corbel</vt:lpstr>
      <vt:lpstr>Parallax</vt:lpstr>
      <vt:lpstr>Presentación de PowerPoint</vt:lpstr>
      <vt:lpstr>NLG Summary Information</vt:lpstr>
      <vt:lpstr>NON-INCIDENT/ACCIDENT STATEMENT</vt:lpstr>
      <vt:lpstr>LLP STATUS</vt:lpstr>
      <vt:lpstr>LAST SHOP VISIT OVERHAUL RECORDS</vt:lpstr>
      <vt:lpstr>Presentación de PowerPoint</vt:lpstr>
      <vt:lpstr>ADDITIONAL RECORDS LINK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Raul Lopez</dc:creator>
  <cp:lastModifiedBy>Ignacio Vazquez Martin</cp:lastModifiedBy>
  <cp:revision>17</cp:revision>
  <dcterms:created xsi:type="dcterms:W3CDTF">2019-10-04T11:07:27Z</dcterms:created>
  <dcterms:modified xsi:type="dcterms:W3CDTF">2023-12-12T11:00:58Z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0x010100EA3B6FC5FC791A4CBD76963ACA7D329E</vt:lpwstr>
  </property>
</Properties>
</file>